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0" r:id="rId7"/>
    <p:sldId id="271" r:id="rId8"/>
    <p:sldId id="264" r:id="rId9"/>
    <p:sldId id="258" r:id="rId10"/>
    <p:sldId id="259" r:id="rId11"/>
    <p:sldId id="261" r:id="rId12"/>
    <p:sldId id="277" r:id="rId13"/>
    <p:sldId id="278" r:id="rId14"/>
    <p:sldId id="272" r:id="rId15"/>
    <p:sldId id="279" r:id="rId16"/>
    <p:sldId id="262" r:id="rId17"/>
    <p:sldId id="284" r:id="rId18"/>
    <p:sldId id="263" r:id="rId19"/>
    <p:sldId id="280" r:id="rId20"/>
    <p:sldId id="281" r:id="rId21"/>
    <p:sldId id="286" r:id="rId22"/>
    <p:sldId id="288" r:id="rId23"/>
    <p:sldId id="289" r:id="rId24"/>
    <p:sldId id="290" r:id="rId25"/>
    <p:sldId id="291" r:id="rId26"/>
    <p:sldId id="292" r:id="rId27"/>
    <p:sldId id="276" r:id="rId28"/>
    <p:sldId id="265" r:id="rId29"/>
    <p:sldId id="282" r:id="rId30"/>
    <p:sldId id="283" r:id="rId31"/>
    <p:sldId id="285" r:id="rId32"/>
    <p:sldId id="287" r:id="rId33"/>
    <p:sldId id="266" r:id="rId34"/>
    <p:sldId id="267" r:id="rId35"/>
    <p:sldId id="273" r:id="rId36"/>
    <p:sldId id="274" r:id="rId37"/>
    <p:sldId id="268" r:id="rId38"/>
    <p:sldId id="269" r:id="rId39"/>
    <p:sldId id="275" r:id="rId40"/>
    <p:sldId id="270" r:id="rId41"/>
    <p:sldId id="293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9E1D1E-165F-4A05-8ABF-B075DF7A89B0}" v="1" dt="2023-12-14T19:48:59.7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y Young" userId="cb0f4ce2-eb4f-479e-8e8f-3beb257e632f" providerId="ADAL" clId="{4E9E1D1E-165F-4A05-8ABF-B075DF7A89B0}"/>
    <pc:docChg chg="modSld">
      <pc:chgData name="Danny Young" userId="cb0f4ce2-eb4f-479e-8e8f-3beb257e632f" providerId="ADAL" clId="{4E9E1D1E-165F-4A05-8ABF-B075DF7A89B0}" dt="2023-12-14T19:48:59.720" v="0"/>
      <pc:docMkLst>
        <pc:docMk/>
      </pc:docMkLst>
      <pc:sldChg chg="addSp">
        <pc:chgData name="Danny Young" userId="cb0f4ce2-eb4f-479e-8e8f-3beb257e632f" providerId="ADAL" clId="{4E9E1D1E-165F-4A05-8ABF-B075DF7A89B0}" dt="2023-12-14T19:48:59.720" v="0"/>
        <pc:sldMkLst>
          <pc:docMk/>
          <pc:sldMk cId="2139389323" sldId="261"/>
        </pc:sldMkLst>
        <pc:inkChg chg="add">
          <ac:chgData name="Danny Young" userId="cb0f4ce2-eb4f-479e-8e8f-3beb257e632f" providerId="ADAL" clId="{4E9E1D1E-165F-4A05-8ABF-B075DF7A89B0}" dt="2023-12-14T19:48:59.720" v="0"/>
          <ac:inkMkLst>
            <pc:docMk/>
            <pc:sldMk cId="2139389323" sldId="261"/>
            <ac:inkMk id="5" creationId="{324D2AA8-6847-F49C-E96D-507E13168217}"/>
          </ac:inkMkLst>
        </pc:inkChg>
      </pc:sldChg>
      <pc:sldChg chg="addSp">
        <pc:chgData name="Danny Young" userId="cb0f4ce2-eb4f-479e-8e8f-3beb257e632f" providerId="ADAL" clId="{4E9E1D1E-165F-4A05-8ABF-B075DF7A89B0}" dt="2023-12-14T19:48:59.720" v="0"/>
        <pc:sldMkLst>
          <pc:docMk/>
          <pc:sldMk cId="1745820491" sldId="262"/>
        </pc:sldMkLst>
        <pc:inkChg chg="add">
          <ac:chgData name="Danny Young" userId="cb0f4ce2-eb4f-479e-8e8f-3beb257e632f" providerId="ADAL" clId="{4E9E1D1E-165F-4A05-8ABF-B075DF7A89B0}" dt="2023-12-14T19:48:59.720" v="0"/>
          <ac:inkMkLst>
            <pc:docMk/>
            <pc:sldMk cId="1745820491" sldId="262"/>
            <ac:inkMk id="2" creationId="{C8624BC2-07B3-C6FE-3E9D-BAFE1A9BDCAC}"/>
          </ac:inkMkLst>
        </pc:inkChg>
      </pc:sldChg>
      <pc:sldChg chg="addSp">
        <pc:chgData name="Danny Young" userId="cb0f4ce2-eb4f-479e-8e8f-3beb257e632f" providerId="ADAL" clId="{4E9E1D1E-165F-4A05-8ABF-B075DF7A89B0}" dt="2023-12-14T19:48:59.720" v="0"/>
        <pc:sldMkLst>
          <pc:docMk/>
          <pc:sldMk cId="864069741" sldId="263"/>
        </pc:sldMkLst>
        <pc:inkChg chg="add">
          <ac:chgData name="Danny Young" userId="cb0f4ce2-eb4f-479e-8e8f-3beb257e632f" providerId="ADAL" clId="{4E9E1D1E-165F-4A05-8ABF-B075DF7A89B0}" dt="2023-12-14T19:48:59.720" v="0"/>
          <ac:inkMkLst>
            <pc:docMk/>
            <pc:sldMk cId="864069741" sldId="263"/>
            <ac:inkMk id="2" creationId="{703A1C14-0A19-2E7C-EF0A-84ACB16A1F4F}"/>
          </ac:inkMkLst>
        </pc:inkChg>
      </pc:sldChg>
      <pc:sldChg chg="addSp">
        <pc:chgData name="Danny Young" userId="cb0f4ce2-eb4f-479e-8e8f-3beb257e632f" providerId="ADAL" clId="{4E9E1D1E-165F-4A05-8ABF-B075DF7A89B0}" dt="2023-12-14T19:48:59.720" v="0"/>
        <pc:sldMkLst>
          <pc:docMk/>
          <pc:sldMk cId="3735421023" sldId="272"/>
        </pc:sldMkLst>
        <pc:inkChg chg="add">
          <ac:chgData name="Danny Young" userId="cb0f4ce2-eb4f-479e-8e8f-3beb257e632f" providerId="ADAL" clId="{4E9E1D1E-165F-4A05-8ABF-B075DF7A89B0}" dt="2023-12-14T19:48:59.720" v="0"/>
          <ac:inkMkLst>
            <pc:docMk/>
            <pc:sldMk cId="3735421023" sldId="272"/>
            <ac:inkMk id="5" creationId="{777D2976-40B6-26B1-5FB1-8479B1F25C79}"/>
          </ac:inkMkLst>
        </pc:inkChg>
      </pc:sldChg>
      <pc:sldChg chg="addSp">
        <pc:chgData name="Danny Young" userId="cb0f4ce2-eb4f-479e-8e8f-3beb257e632f" providerId="ADAL" clId="{4E9E1D1E-165F-4A05-8ABF-B075DF7A89B0}" dt="2023-12-14T19:48:59.720" v="0"/>
        <pc:sldMkLst>
          <pc:docMk/>
          <pc:sldMk cId="957939884" sldId="276"/>
        </pc:sldMkLst>
        <pc:inkChg chg="add">
          <ac:chgData name="Danny Young" userId="cb0f4ce2-eb4f-479e-8e8f-3beb257e632f" providerId="ADAL" clId="{4E9E1D1E-165F-4A05-8ABF-B075DF7A89B0}" dt="2023-12-14T19:48:59.720" v="0"/>
          <ac:inkMkLst>
            <pc:docMk/>
            <pc:sldMk cId="957939884" sldId="276"/>
            <ac:inkMk id="2" creationId="{7A67CEFD-904E-0811-6C28-4E6A36DE48CC}"/>
          </ac:inkMkLst>
        </pc:inkChg>
      </pc:sldChg>
      <pc:sldChg chg="addSp">
        <pc:chgData name="Danny Young" userId="cb0f4ce2-eb4f-479e-8e8f-3beb257e632f" providerId="ADAL" clId="{4E9E1D1E-165F-4A05-8ABF-B075DF7A89B0}" dt="2023-12-14T19:48:59.720" v="0"/>
        <pc:sldMkLst>
          <pc:docMk/>
          <pc:sldMk cId="2020408514" sldId="277"/>
        </pc:sldMkLst>
        <pc:inkChg chg="add">
          <ac:chgData name="Danny Young" userId="cb0f4ce2-eb4f-479e-8e8f-3beb257e632f" providerId="ADAL" clId="{4E9E1D1E-165F-4A05-8ABF-B075DF7A89B0}" dt="2023-12-14T19:48:59.720" v="0"/>
          <ac:inkMkLst>
            <pc:docMk/>
            <pc:sldMk cId="2020408514" sldId="277"/>
            <ac:inkMk id="2" creationId="{FAC9D0D3-C893-6D6F-AD60-E9DA0B9BB6D7}"/>
          </ac:inkMkLst>
        </pc:inkChg>
      </pc:sldChg>
      <pc:sldChg chg="addSp">
        <pc:chgData name="Danny Young" userId="cb0f4ce2-eb4f-479e-8e8f-3beb257e632f" providerId="ADAL" clId="{4E9E1D1E-165F-4A05-8ABF-B075DF7A89B0}" dt="2023-12-14T19:48:59.720" v="0"/>
        <pc:sldMkLst>
          <pc:docMk/>
          <pc:sldMk cId="3796282329" sldId="278"/>
        </pc:sldMkLst>
        <pc:inkChg chg="add">
          <ac:chgData name="Danny Young" userId="cb0f4ce2-eb4f-479e-8e8f-3beb257e632f" providerId="ADAL" clId="{4E9E1D1E-165F-4A05-8ABF-B075DF7A89B0}" dt="2023-12-14T19:48:59.720" v="0"/>
          <ac:inkMkLst>
            <pc:docMk/>
            <pc:sldMk cId="3796282329" sldId="278"/>
            <ac:inkMk id="2" creationId="{8D3BDAA6-C066-2E13-9F90-4F9B305BA73C}"/>
          </ac:inkMkLst>
        </pc:inkChg>
      </pc:sldChg>
      <pc:sldChg chg="addSp">
        <pc:chgData name="Danny Young" userId="cb0f4ce2-eb4f-479e-8e8f-3beb257e632f" providerId="ADAL" clId="{4E9E1D1E-165F-4A05-8ABF-B075DF7A89B0}" dt="2023-12-14T19:48:59.720" v="0"/>
        <pc:sldMkLst>
          <pc:docMk/>
          <pc:sldMk cId="4257796509" sldId="279"/>
        </pc:sldMkLst>
        <pc:inkChg chg="add">
          <ac:chgData name="Danny Young" userId="cb0f4ce2-eb4f-479e-8e8f-3beb257e632f" providerId="ADAL" clId="{4E9E1D1E-165F-4A05-8ABF-B075DF7A89B0}" dt="2023-12-14T19:48:59.720" v="0"/>
          <ac:inkMkLst>
            <pc:docMk/>
            <pc:sldMk cId="4257796509" sldId="279"/>
            <ac:inkMk id="2" creationId="{A95EEB3F-C9EE-ABCD-B067-9E8DB8763B6F}"/>
          </ac:inkMkLst>
        </pc:inkChg>
      </pc:sldChg>
      <pc:sldChg chg="addSp">
        <pc:chgData name="Danny Young" userId="cb0f4ce2-eb4f-479e-8e8f-3beb257e632f" providerId="ADAL" clId="{4E9E1D1E-165F-4A05-8ABF-B075DF7A89B0}" dt="2023-12-14T19:48:59.720" v="0"/>
        <pc:sldMkLst>
          <pc:docMk/>
          <pc:sldMk cId="64290093" sldId="280"/>
        </pc:sldMkLst>
        <pc:inkChg chg="add">
          <ac:chgData name="Danny Young" userId="cb0f4ce2-eb4f-479e-8e8f-3beb257e632f" providerId="ADAL" clId="{4E9E1D1E-165F-4A05-8ABF-B075DF7A89B0}" dt="2023-12-14T19:48:59.720" v="0"/>
          <ac:inkMkLst>
            <pc:docMk/>
            <pc:sldMk cId="64290093" sldId="280"/>
            <ac:inkMk id="2" creationId="{5108CBA7-9A8F-0372-17CA-4E0D2E998ED6}"/>
          </ac:inkMkLst>
        </pc:inkChg>
      </pc:sldChg>
      <pc:sldChg chg="addSp">
        <pc:chgData name="Danny Young" userId="cb0f4ce2-eb4f-479e-8e8f-3beb257e632f" providerId="ADAL" clId="{4E9E1D1E-165F-4A05-8ABF-B075DF7A89B0}" dt="2023-12-14T19:48:59.720" v="0"/>
        <pc:sldMkLst>
          <pc:docMk/>
          <pc:sldMk cId="3689993231" sldId="281"/>
        </pc:sldMkLst>
        <pc:inkChg chg="add">
          <ac:chgData name="Danny Young" userId="cb0f4ce2-eb4f-479e-8e8f-3beb257e632f" providerId="ADAL" clId="{4E9E1D1E-165F-4A05-8ABF-B075DF7A89B0}" dt="2023-12-14T19:48:59.720" v="0"/>
          <ac:inkMkLst>
            <pc:docMk/>
            <pc:sldMk cId="3689993231" sldId="281"/>
            <ac:inkMk id="2" creationId="{50900740-6352-91AD-E538-AB5C77B01F3A}"/>
          </ac:inkMkLst>
        </pc:inkChg>
      </pc:sldChg>
      <pc:sldChg chg="addSp">
        <pc:chgData name="Danny Young" userId="cb0f4ce2-eb4f-479e-8e8f-3beb257e632f" providerId="ADAL" clId="{4E9E1D1E-165F-4A05-8ABF-B075DF7A89B0}" dt="2023-12-14T19:48:59.720" v="0"/>
        <pc:sldMkLst>
          <pc:docMk/>
          <pc:sldMk cId="624317333" sldId="282"/>
        </pc:sldMkLst>
        <pc:inkChg chg="add">
          <ac:chgData name="Danny Young" userId="cb0f4ce2-eb4f-479e-8e8f-3beb257e632f" providerId="ADAL" clId="{4E9E1D1E-165F-4A05-8ABF-B075DF7A89B0}" dt="2023-12-14T19:48:59.720" v="0"/>
          <ac:inkMkLst>
            <pc:docMk/>
            <pc:sldMk cId="624317333" sldId="282"/>
            <ac:inkMk id="2" creationId="{481A87C3-E768-45A7-ACFB-35E3FA6B9B7D}"/>
          </ac:inkMkLst>
        </pc:inkChg>
      </pc:sldChg>
      <pc:sldChg chg="addSp">
        <pc:chgData name="Danny Young" userId="cb0f4ce2-eb4f-479e-8e8f-3beb257e632f" providerId="ADAL" clId="{4E9E1D1E-165F-4A05-8ABF-B075DF7A89B0}" dt="2023-12-14T19:48:59.720" v="0"/>
        <pc:sldMkLst>
          <pc:docMk/>
          <pc:sldMk cId="2667120399" sldId="283"/>
        </pc:sldMkLst>
        <pc:inkChg chg="add">
          <ac:chgData name="Danny Young" userId="cb0f4ce2-eb4f-479e-8e8f-3beb257e632f" providerId="ADAL" clId="{4E9E1D1E-165F-4A05-8ABF-B075DF7A89B0}" dt="2023-12-14T19:48:59.720" v="0"/>
          <ac:inkMkLst>
            <pc:docMk/>
            <pc:sldMk cId="2667120399" sldId="283"/>
            <ac:inkMk id="2" creationId="{D1CBD0BD-45B0-2DC7-A4E4-45B7C6A1B493}"/>
          </ac:inkMkLst>
        </pc:inkChg>
      </pc:sldChg>
      <pc:sldChg chg="addSp">
        <pc:chgData name="Danny Young" userId="cb0f4ce2-eb4f-479e-8e8f-3beb257e632f" providerId="ADAL" clId="{4E9E1D1E-165F-4A05-8ABF-B075DF7A89B0}" dt="2023-12-14T19:48:59.720" v="0"/>
        <pc:sldMkLst>
          <pc:docMk/>
          <pc:sldMk cId="2923635426" sldId="284"/>
        </pc:sldMkLst>
        <pc:inkChg chg="add">
          <ac:chgData name="Danny Young" userId="cb0f4ce2-eb4f-479e-8e8f-3beb257e632f" providerId="ADAL" clId="{4E9E1D1E-165F-4A05-8ABF-B075DF7A89B0}" dt="2023-12-14T19:48:59.720" v="0"/>
          <ac:inkMkLst>
            <pc:docMk/>
            <pc:sldMk cId="2923635426" sldId="284"/>
            <ac:inkMk id="5" creationId="{79F9FC2C-F1A5-BE06-140B-366418E041E6}"/>
          </ac:inkMkLst>
        </pc:inkChg>
      </pc:sldChg>
      <pc:sldChg chg="addSp">
        <pc:chgData name="Danny Young" userId="cb0f4ce2-eb4f-479e-8e8f-3beb257e632f" providerId="ADAL" clId="{4E9E1D1E-165F-4A05-8ABF-B075DF7A89B0}" dt="2023-12-14T19:48:59.720" v="0"/>
        <pc:sldMkLst>
          <pc:docMk/>
          <pc:sldMk cId="3527363584" sldId="286"/>
        </pc:sldMkLst>
        <pc:inkChg chg="add">
          <ac:chgData name="Danny Young" userId="cb0f4ce2-eb4f-479e-8e8f-3beb257e632f" providerId="ADAL" clId="{4E9E1D1E-165F-4A05-8ABF-B075DF7A89B0}" dt="2023-12-14T19:48:59.720" v="0"/>
          <ac:inkMkLst>
            <pc:docMk/>
            <pc:sldMk cId="3527363584" sldId="286"/>
            <ac:inkMk id="2" creationId="{C7035B17-4BD8-A8BB-3D1C-ACB5CCA35FB7}"/>
          </ac:inkMkLst>
        </pc:inkChg>
      </pc:sldChg>
      <pc:sldChg chg="addSp">
        <pc:chgData name="Danny Young" userId="cb0f4ce2-eb4f-479e-8e8f-3beb257e632f" providerId="ADAL" clId="{4E9E1D1E-165F-4A05-8ABF-B075DF7A89B0}" dt="2023-12-14T19:48:59.720" v="0"/>
        <pc:sldMkLst>
          <pc:docMk/>
          <pc:sldMk cId="190967461" sldId="289"/>
        </pc:sldMkLst>
        <pc:inkChg chg="add">
          <ac:chgData name="Danny Young" userId="cb0f4ce2-eb4f-479e-8e8f-3beb257e632f" providerId="ADAL" clId="{4E9E1D1E-165F-4A05-8ABF-B075DF7A89B0}" dt="2023-12-14T19:48:59.720" v="0"/>
          <ac:inkMkLst>
            <pc:docMk/>
            <pc:sldMk cId="190967461" sldId="289"/>
            <ac:inkMk id="2" creationId="{E929302F-88D1-C00F-3B07-C0423FF65553}"/>
          </ac:inkMkLst>
        </pc:inkChg>
      </pc:sldChg>
      <pc:sldChg chg="addSp">
        <pc:chgData name="Danny Young" userId="cb0f4ce2-eb4f-479e-8e8f-3beb257e632f" providerId="ADAL" clId="{4E9E1D1E-165F-4A05-8ABF-B075DF7A89B0}" dt="2023-12-14T19:48:59.720" v="0"/>
        <pc:sldMkLst>
          <pc:docMk/>
          <pc:sldMk cId="3841006918" sldId="290"/>
        </pc:sldMkLst>
        <pc:inkChg chg="add">
          <ac:chgData name="Danny Young" userId="cb0f4ce2-eb4f-479e-8e8f-3beb257e632f" providerId="ADAL" clId="{4E9E1D1E-165F-4A05-8ABF-B075DF7A89B0}" dt="2023-12-14T19:48:59.720" v="0"/>
          <ac:inkMkLst>
            <pc:docMk/>
            <pc:sldMk cId="3841006918" sldId="290"/>
            <ac:inkMk id="2" creationId="{92F4C8F3-4043-4B69-02AE-69F273C4ABFF}"/>
          </ac:inkMkLst>
        </pc:inkChg>
      </pc:sldChg>
      <pc:sldChg chg="addSp">
        <pc:chgData name="Danny Young" userId="cb0f4ce2-eb4f-479e-8e8f-3beb257e632f" providerId="ADAL" clId="{4E9E1D1E-165F-4A05-8ABF-B075DF7A89B0}" dt="2023-12-14T19:48:59.720" v="0"/>
        <pc:sldMkLst>
          <pc:docMk/>
          <pc:sldMk cId="4189483272" sldId="291"/>
        </pc:sldMkLst>
        <pc:inkChg chg="add">
          <ac:chgData name="Danny Young" userId="cb0f4ce2-eb4f-479e-8e8f-3beb257e632f" providerId="ADAL" clId="{4E9E1D1E-165F-4A05-8ABF-B075DF7A89B0}" dt="2023-12-14T19:48:59.720" v="0"/>
          <ac:inkMkLst>
            <pc:docMk/>
            <pc:sldMk cId="4189483272" sldId="291"/>
            <ac:inkMk id="2" creationId="{AE81E36B-B9C5-6B4E-C3FF-01DAF834D818}"/>
          </ac:inkMkLst>
        </pc:inkChg>
      </pc:sldChg>
      <pc:sldChg chg="addSp">
        <pc:chgData name="Danny Young" userId="cb0f4ce2-eb4f-479e-8e8f-3beb257e632f" providerId="ADAL" clId="{4E9E1D1E-165F-4A05-8ABF-B075DF7A89B0}" dt="2023-12-14T19:48:59.720" v="0"/>
        <pc:sldMkLst>
          <pc:docMk/>
          <pc:sldMk cId="3465917426" sldId="292"/>
        </pc:sldMkLst>
        <pc:inkChg chg="add">
          <ac:chgData name="Danny Young" userId="cb0f4ce2-eb4f-479e-8e8f-3beb257e632f" providerId="ADAL" clId="{4E9E1D1E-165F-4A05-8ABF-B075DF7A89B0}" dt="2023-12-14T19:48:59.720" v="0"/>
          <ac:inkMkLst>
            <pc:docMk/>
            <pc:sldMk cId="3465917426" sldId="292"/>
            <ac:inkMk id="2" creationId="{0DAC3D53-9F0C-CB3B-86A8-EE5E8E372566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604" units="cm"/>
          <inkml:channel name="Y" type="integer" max="1787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3983" units="1/cm"/>
          <inkml:channelProperty channel="Y" name="resolution" value="1000.447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2T19:36:35.3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12377 8946 2274 0,'-28'10'89'0,"-11"-3"5"16,10-1-12-16,15-3 6 0,6 1-33 15,14-2-35-15,8 1-9 16,18 0 2-16,12 0 6 16,20-2 7-16,10-1 0 15,35-5-10-15,12 0-5 16,27-2-5-16,17 0-3 15,6-2 0-15,18-2-2 16,17-2 0-16,3-1 1 16,20-3 2-16,5-1 0 0,16-2 3 15,10 0 0-15,10 2-2 16,9 3-1-16,5 4-1 16,-2 2 0-16,11 3-1 15,-6 0 2-15,6-1 2 16,4 1 1-16,-2-2 3 15,17-1 0-15,3 6-2 16,7-1-1-16,1 3-3 16,-8 1 2-16,7 0-2 15,-2 3 12-15,12 1-1 16,2 1 0-16,0 1-3 16,7 1-2-16,-13 1-4 15,6 2 0-15,2-1 2 16,-19 0 4-16,-9-1 6 15,-11 4 3-15,-24 2 1 16,1 0-2-16,-17 2-5 0,-13-3-2 16,-22-2-6-16,-13-1-1 15,-23-2-2-15,-15-2-2 16,-29-4-11-16,-23-3-44 16,-26-13-114-16,-16-12 210 15,-51-45-90-15</inkml:trace>
  <inkml:trace contextRef="#ctx0" brushRef="#br0" timeOffset="682.9">18734 2580 2298 0,'-32'76'-1163'0,"3"-32"1724"15,18 26-94-15,-36 24-506 16,36 37 61-16,3 6 14 16,1 18 15-16,-4 8 13 15,3 27 12-15,-1 4 3 16,0 16 5-16,3 16 2 0,-1 21-12 15,2 18 0-15,2 37-11 16,-2 17-10-16,1 18-1 16,0 18-4-16,-1 7 2 15,1-4 4-15,-2 7 1 16,-2-2 0-16,-3 2-4 16,2 8 0-16,2 12 2 15,4 1-4-15,11 21-5 16,6 5-5-16,9 2-9 15,5 10-1-15,4 3 1 16,-2 2 1-16,1 9-2 16,-2-2-3-16,-5-3-11 15,4 2-3-15,-6-8-4 16,1-5-1-16,-3-9 6 16,-2-5 0-16,1-12-1 15,-1-14-3-15,8-31-15 0,2-19-14 16,-3-55-35-16,-3-30-26 15,-14-84-93-15,-4-53-73 16,-23-104 135-16</inkml:trace>
  <inkml:trace contextRef="#ctx0" brushRef="#br0" timeOffset="9362.12">18667 8765 1169 0,'-17'7'94'15,"9"-7"141"-15,4 2-211 16,4-2-2-16,-2 0 24 16,2 0 14-16,0 0 49 15,0 0 21-15,0 0 4 16,0 0-9-16,0 0-28 16,0 0-8-16,0 0-10 15,0 0-3-15,0 0-9 16,0 0-7-16,0 0-14 15,0 0-6-15,0 0-8 0,0 0-5 16,0 0-4-16,0 0-2 16,0 0-1-16,0 0 0 15,1 0 8-15,3-5 4 16,-2-1 8-16,2-1 2 16,1-2-2-16,4-2-2 15,4-5-6-15,1-2-1 16,0-8-2-16,2-2 0 15,0-6-1-15,2-2 0 0,1-4 0 16,0-3 1-16,2-5-2 16,3-3-1-16,8-4-5 15,3 0-2-15,6 0 0 16,1 0-2-16,-3-6 2 16,-1 1 0-16,-6-4 4 15,0 0 2-15,-1 4 0 16,2-3-2-16,4-1-4 15,1 0-4-15,2-6-5 16,2-2-1-16,8-5-4 16,1-4 0-16,1 3-1 15,-3 3-1-15,-1-11 2 16,3-1 0-16,2-4 0 16,4-8 2-16,-1 9 3 15,-4 4 0-15,4-5 0 16,-2 0-1-16,-1-8-2 0,-2 0 1 15,-2 3 0-15,1 0 1 16,3-6 3-16,6-1 1 16,-1 0 3-16,0 6 1 15,-2 7-3-15,-5 0 1 16,2-7-5-16,1-4-1 16,4 2-1-16,3 1-3 15,-2-4 2-15,1-2-3 16,-3-2 1-16,-1 0-1 0,-9 11-3 15,1-3 1-15,3-5 0 16,7-3 0-16,3-7-1 16,5 1 0-16,3-12-1 15,0-3-2-15,2-5 1 16,3-5-2-16,0 3 0 16,2 0 0-16,3 8 1 15,-7 8 2-15,-7 9 0 16,-6 4 0-16,-10 11 0 15,-4 10-2-15,-8 21-2 16,-7 10 0-16,-8 13-2 16,-7 7-1-16,-7 15-12 15,-6 14-27-15,-1 3-86 16,-4-2-56-16,-23 25-89 16,-19 18-53-16,-47 59 188 15</inkml:trace>
  <inkml:trace contextRef="#ctx0" brushRef="#br0" timeOffset="10312.06">18525 8774 1933 0,'-13'13'112'16,"5"-9"80"-16,8 0-95 0,2-2 33 16,-2-2 23-16,1 0 8 15,0 0-6-15,-1 0-17 16,0-6-33-16,-1-2-17 15,-6-6-18-15,-5-2-4 16,-9-7-6-16,-2-6-2 16,-5-9-8-16,-3-7-4 15,12-7-3-15,-19-3-6 16,-3-6-4-16,-3-4-2 0,-17-3-5 16,13-4 0-16,-12-7-3 15,-4-4 1-15,-10-7-1 16,-3-3 2-16,5 6 1 15,2 7 0-15,-1 2 2 16,-3 0-3-16,0-1-2 16,1-1-1-16,-1 1-6 15,4 3-3-15,-5-4-6 16,-5-4-3-16,-1-6-4 16,-5-5 0-16,1-4 0 15,3 7 0-15,-2 1 0 16,-4-2 0-16,-4 1 0 15,-1-5 0-15,1 6 0 16,6 7 0-16,2 0 0 16,1-3 0-16,-2-6 0 15,-1-4 0-15,2 3 0 0,1 7 0 16,-3-7 0-16,1-1 0 16,-5-5 0-16,-3-6 0 15,3 3 0-15,-4-4 0 16,-3-4 0-16,0-5 0 15,-1-1 0-15,4 0 0 16,-11-12 0-16,-1 0 0 16,-6-4 0-16,-3 1 0 15,0 5 0-15,0 3 0 0,4 5 0 16,6 9 0-16,4 4 0 16,-2 3 0-16,2 4 0 15,3 3 0-15,18 25 0 16,12 9 0-16,21 20-4 15,10 10-23-15,19 19-217 16,11 14-137-16,23 38-579 16,16 27 511-16</inkml:trace>
  <inkml:trace contextRef="#ctx0" brushRef="#br0" timeOffset="11311.42">18457 8827 2290 0,'7'-3'83'0,"6"2"47"16,3-1-28-16,-5 1 39 16,0 0-11-16,-7-1-20 15,-3 2 9-15,-1 0 18 16,-4-2 2-16,-5-2-21 16,-7 3-16-16,-5-1-30 15,-1 2-8-15,0 3-12 16,0 6-5-16,-1 8-14 15,-3 7-6-15,-2 13-11 0,-2 7-4 16,-2 14-4-16,-1 6 0 16,-2 10-1-16,-3 4-1 15,-5 4 0-15,-7 3 1 16,-12 16 0-16,-5 8 0 16,-10 3 5-16,2 3 2 15,-6 6 7-15,-5 4 1 16,-5 7-2-16,-3 0-5 0,-1-1-8 15,5-1-3-15,-2 0-4 16,2 5 0-16,-7 2 0 16,-1 1 0-16,0 4 0 15,-6 3 0-15,-1 2 0 16,1-1 0-16,0-2 0 16,8-3 0-16,0-6 0 15,1 1 0-15,-6 1 0 16,-3 5 0-16,-7 7 0 15,-9 9 0-15,-5 24 0 16,-7 6 0-16,-10 20 0 16,0 11 0-16,5-2 0 15,-3 2 0-15,8-17 0 16,4-5 0-16,5-5 0 16,3-11 0-16,5-2 0 15,5-9 0-15,11-21 0 16,11-11 0-16,23-35 0 0,13-23 0 15,25-42-48-15,17-27-58 16,35-68-169-16,14-50 275 16,37-95-80-16</inkml:trace>
  <inkml:trace contextRef="#ctx0" brushRef="#br0" timeOffset="12177.11">18333 8897 2684 0,'8'-28'66'16,"21"9"-30"-16,14 1-39 15,13 1 11-15,0 4 8 16,-1 5 24-16,-9 2 15 16,-6 6 28-16,-5 0 10 15,-1 9 13-15,1 4 2 16,0 11 2-16,5 4-4 16,9 14-17-16,7 4-10 15,3 17-19-15,-3 5-7 0,-7 6-11 16,0 2-5-16,-1-5-7 15,7 1-1-15,12 4-2 16,5 6-3-16,11 7-1 16,3 0-1-16,5 2-2 15,0 2-1-15,12 12-4 16,1 9-4-16,-2 6-6 16,2 3-3-16,4 3-2 15,2-1 0-15,2 2 0 16,3 0 0-16,1-2 0 15,3 2 0-15,-2 2 0 16,4 4 0-16,-5 4 0 16,1 2 0-16,-2 1 0 15,-1 1 0-15,2-2 0 16,2-2 0-16,0-3 0 16,-2 0 0-16,4 0 0 0,3-1 0 15,-1 8 0-15,-2 2 0 16,-9 8 0-16,-1 2 0 15,1 10 0-15,5 4 0 16,2-3 0-16,-1 6 0 16,4 1 0-16,-4-6 0 15,0 1 0-15,-3-3 0 0,-4-11 0 16,-1-4 0-16,-9-17 0 16,-3-8 0-16,-9-17 0 15,-6-13 0-15,-16-30-10 16,-12-18-17-16,-14-34-115 15,-13-25-91-15,-30-66 242 16,-18-50-114-16,-55-67 114 16</inkml:trace>
  <inkml:trace contextRef="#ctx0" brushRef="#br0" timeOffset="12960">26295 8777 2983 0,'-7'7'91'16,"-14"-13"-9"-16,-3-1-65 15,-9 0 8-15,-20 5 1 16,-11 4 18-16,-9 17 11 15,2 9-2-15,7 26-5 16,10 8-15-16,21 19-30 0,10 3-4 16,29-2-1-16,12-7 1 15,33-12 4-15,16-7 6 16,25-22 12-16,9-11 8 16,7-32 12-16,-5-14 2 15,-5-25 2-15,-9-6-1 16,-18-19-2-16,-14-8-2 15,-34-9 0-15,-23-5-4 16,-39 3-4-16,-23 3-8 0,-32-1-57 16,-10-1-47-16,-26-19-747 15,-7-19 563-15</inkml:trace>
  <inkml:trace contextRef="#ctx0" brushRef="#br0" timeOffset="13777.01">22676 1675 2738 0,'11'9'56'0,"12"18"-47"15,1 14 26-15,-8 24 24 16,-5 10 2-16,-10 14-9 0,-2 1-10 15,1 4-13-15,1-7-6 16,7-13-11-16,3-15-2 16,1-29-43-16,2-15-48 15,7-39-125-15,5-22-83 16,3-38-166-16,-1-19-58 16,-9-11 49-16,-9-4 78 15,-8 3 278-15,-3 9 167 16,-12 17 221-16,-5 15 79 0,-16 27 50 15,-12 11-32-15,-14 28-99 16,-5 14-60-16,-6 30-95 16,-2 15-21-16,-8 25-19 15,1 12-4-15,8 10-3 16,9 5-3-16,32 11-9 16,22 2-8-16,45 1-19 15,29-7-6-15,31-22-13 16,17-16 6-16,24-34 12 15,-1-19 11-15,12-37 18 16,-1-18 0-16,-26-26 7 16,-11-9-2-16,-35-14-13 15,-22-5-5-15,-41-9-13 16,-22-5-31-16,-45-18-44 16,-30-7-52-16,-49-4-59 0,-35 5-18 15,-47 29-56-15,-42 20-304 16,-45 21-130-16</inkml:trace>
  <inkml:trace contextRef="#ctx0" brushRef="#br0" timeOffset="14610.29">11957 1917 3056 0,'-8'7'69'16,"55"2"-37"-16,6 11-48 15,24 3 18-15,5 2 2 16,-6-2-1-16,-7-2 1 15,-20 2-1-15,-13-2 0 16,-18-1 0-16,-13 4-1 16,-18 9 4-16,-8 6 1 15,-16 11 0-15,-5 2 1 16,-1-10-3-16,4-1 0 0,13-18-3 16,9-5 0-16,17-8 0 15,13-5 0-15,24-5 14 16,12-8 8-16,15-17 15 15,1-11 5-15,-1-20-4 16,-6-6-2-16,-10-4-9 16,-6-1-4-16,-23-3-2 15,-11 0-4-15,-25-11 0 16,-11 3 3-16,-21 6 1 16,-9 8-2-16,-19 31-12 15,-17 18-8-15,-25 35-9 16,-5 24-2-16,-7 36 2 15,10 15 1-15,17 26 0 16,11 11 1-16,36 9-1 16,21 0 3-16,46-19 3 15,24-17 2-15,42-29 7 0,17-14 0 16,23-39 2-16,8-22 4 16,10-41 4-16,-5-19 1 15,-21-23 5-15,-16-2 3 16,-36-7 2-16,-15-4 1 15,-22-8-5-15,-14-4-6 16,-26-4-9-16,-13 0-4 16,-18 7-10-16,-6 10-51 15,-8 28-2-15,-11 25-39 0,-5 53-102 16,-3 34 121-16,9 72-8 16</inkml:trace>
  <inkml:trace contextRef="#ctx0" brushRef="#br0" timeOffset="15592.9">11000 8585 2943 0,'-55'-3'94'15,"38"0"-45"-15,15 3-7 16,12 2-34-16,0-1-5 15,18 3 13-15,9 2 11 0,21 6 11 16,7 2 0-16,3 8-12 16,-4-1-10-16,-23 0-10 15,-9 1 2-15,-25 0 20 16,-10 2 6-16,-19 9 10 16,-7 3 1-16,-1 0-17 15,4 1-6-15,12-9-10 16,9-4-7-16,6-3-5 15,9 1 0-15,17 4 1 16,10 4 3-16,17 8 4 16,2 5 0-16,-2-2 1 15,-6 0-2-15,-19-12-5 16,-10-2 15-16,-30 3 19 16,-13 4 4-16,-23 11 6 15,-3 4-15-15,-4-3-19 16,1-8-3-16,13-18-31 15,5-10-33-15,16-34-29 0,12-22-11 16,11-50 8-16,12-37 20 16,22-46 16-16,4-13 10 15,-1 0 20-15,-9 19 11 16,-28 37 10-16,-16 26 3 16,-31 28 14-16,-12 14 6 15,-25 34 16-15,-10 15 5 16,-16 48-2-16,-16 23-1 0,-8 47-8 15,-1 23 1-15,2 41-3 16,11 26 1-16,31 34-3 16,21 5-5-16,64 0-10 15,38-15-5-15,59-41-7 16,25-20-1-16,46-60 7 16,5-26 6-16,19-65 22 15,1-30 10-15,-14-53 2 16,-3-19-3-16,-12-32-20 15,-47-9-7-15,-18-16 4 16,-2-12-13-16,-45-2-94 16,-6 3-54-16,-16 21-133 15,-6 32 316-15,-10 73-79 16</inkml:trace>
  <inkml:trace contextRef="#ctx0" brushRef="#br0" timeOffset="16209.35">12917 15806 2669 0,'-16'6'198'0,"24"1"163"16,-12-4-236-16,7-1-67 15,2 2-17-15,4 7-13 16,2 8-3-16,6 6-4 0,5 38-2 16,9-2 1-16,4 2-1 15,8-11-4-15,2-2 0 16,7-13-1-16,-1-6-2 15,-4-22-5-15,-3-11-7 16,-12-30-9-16,-5-13-4 16,-13-26 2-16,-8-12 0 15,-8-5 5-15,-8 8 1 16,-4 26 7-16,-1 20 11 16,-1 32 12-16,-1 12 7 0,-9 34 10 15,-2 20-1-15,0 27 6 16,4 11-3-16,19 16-7 15,10 1-8-15,19-9-17 16,9-9-3-16,7-33-63 16,-1-17-52-16,4-28-174 15,0-17-57-15,-6-38 167 16</inkml:trace>
  <inkml:trace contextRef="#ctx0" brushRef="#br0" timeOffset="16541.77">13222 15198 2426 0,'-69'-19'259'0,"-8"34"212"15,2 11-192-15,2 27-128 16,0 18-64-16,-4 28-68 0,4 17-7 16,15 40-4-16,16 11 1 15,38 27-6-15,27 7-3 16,49-22-2-16,15-6-4 15,40-38-2-15,15-21 1 16,3-43 8-16,6-26 10 16,3-51 34-16,-11-29 14 15,-18-47 10-15,-13-21-4 16,-37-35-23-16,-21-18-12 0,-31-24-11 16,-22-20-4-16,-38-13-2 15,-18 2-5-15,-28 18-37 16,-14 24-41-16,-4 39 70 15,4 12-37-15</inkml:trace>
  <inkml:trace contextRef="#ctx0" brushRef="#br0" timeOffset="17141.88">25170 16148 2962 0,'-2'18'114'0,"-3"-16"6"16,5 0-55-16,0-2 10 16,0 0 10-16,-3 0 41 15,-2 1 13-15,-8 5-2 16,-2 4-11-16,0 9-49 16,3 6-27-16,14 12-34 15,12 6-13-15,28 15-3 16,15 5 0-16,12 6 0 15,0-1 0-15,-8-6 0 16,-8-4 0-16,-10-7 0 0,-6-7 0 16,-18-15 0-16,-10-9 0 15,-17-8 0-15,-12-3 0 16,-10-9-9-16,-38-8-32 16,-21-28-103-16,2-15-95 15,-28-28 247-15,12-15-101 16</inkml:trace>
  <inkml:trace contextRef="#ctx0" brushRef="#br0" timeOffset="17558.45">25061 16160 2707 0,'57'37'141'0,"31"-13"24"16,12-10-75-16,18-26-71 15,-7-21-64-15,-4-28-136 16,-8-10-69-16,-21-9-131 15,-14 2 31-15,-33 9 116 16,-15 7 98-16,-29 14 258 16,-16 7 70-16,-29 10 104 15,-17 8 16-15,-27 17-63 16,-9 6-33-16,-31 20-58 16,-10 10-21-16,1 20-2 15,-1 13-7-15,24 24-23 16,14 9-13-16,31 15-39 15,24 9-20-15,57 14-16 0,32 4-11 16,64 4-13-16,27-3-1 16,58-17 2-16,13-11 4 15,27-32 10-15,4-22 5 16,-11-43 9-16,-5-17 3 16,-30-52 1-16,-13-22-3 15,-38-52-8-15,-19-23-4 16,-48-47-1-16,-28-16-7 0,-64-31-43 15,-37-11-28-15,-57-1-139 16,-33 5 10-16,-57 52 93 16</inkml:trace>
  <inkml:trace contextRef="#ctx0" brushRef="#br0" timeOffset="22106.75">20340 9098 1439 0,'-32'-37'110'0,"3"3"67"16,9 4-57-16,0 4 43 15,-1 7 27-15,-2 3 8 16,1 7 21-16,3 5-11 0,5 4-37 15,4 0-25-15,5 4-62 16,3 2-28-16,2 12-40 16,4 8-6-16,7 23 3 15,2 11 2-15,8 16 0 16,-1 4-2-16,-3 7-4 16,-1 0-2-16,-9 8-2 15,-6 3 1-15,-10-6 3 16,-7-7 6-16,-10-7 7 15,-5-2 2-15,-2-3-3 16,0-1-5-16,4-10-8 16,0-11 0-16,7-22-51 15,4-12-39-15,4-40-102 16,7-27-52-16,10-57 10 16,12-33 87-16</inkml:trace>
  <inkml:trace contextRef="#ctx0" brushRef="#br0" timeOffset="22356.1">20340 8637 3199 0,'-6'39'70'16,"22"25"-65"-16,9 15-5 15,4 22 6-15,-3 13-2 0,-10 7-3 16,-6 1 3-1,-17 1 18-15,-10 5 12 0,-14-3 16 16,-5 1-2-16,-11-9-16 16,-2-6-1-16,-5-8-60 15,3-8-55-15,2-30 231 16,4-24-159-16</inkml:trace>
  <inkml:trace contextRef="#ctx0" brushRef="#br0" timeOffset="25405.66">20747 9267 3327 0,'-34'-3'83'0,"18"16"-108"16,7 8 17-16,16 24 1 16,-26 14 0-16,-5 30 6 15,1 9 1-15,-12 4 4 16,32-5 0-16,18-12 2 16,12-8 1-16,17-12-1 15,1-6 0-15,10-25 0 16,4-12 3-16,-1-23 7 15,1-13 3-15,-16-16 6 16,-10-5 3-16,-19-2 8 16,-7 0 7-16,-12 7 8 0,-9 1 0 15,-13 10-13-15,-11 9-14 16,-16 14-19-16,-3 11-6 16,-3 13-5-16,10 3 4 15,19-5-3-15,8-5-15 16,21-9-63-16,7-5-41 15,20-9-29-15,10-11-12 16,28-28-22-16,9-9-7 16,1-23-38-16,-2 1 17 15,-22 13 83-15,-12 13 44 0,-18 26 131 16,-7 15 52-16,-12 30 49 16,-4 11 20-16,2 19-31 15,2 1-30-15,9-6-28 16,8-2-5-16,15-9-1 15,4-7 5-15,14-17 13 16,6-10 2-16,2-23-12 16,-4-9-10-16,-11-16-20 15,-10 0-1-15,-22-7 8 16,-10 0 1-16,-20-8-6 16,-11-6-10-16,-21-2-37 15,-6 1-30-15,-4 11-100 16,-2 9-72-16,17 12 299 15,14 7-154-15</inkml:trace>
  <inkml:trace contextRef="#ctx0" brushRef="#br0" timeOffset="25555.98">21455 9296 3072 0,'-36'33'152'15,"18"-26"87"-15,8 2-247 16,12-2-170-16,4-3-90 16,9-12 128-16</inkml:trace>
  <inkml:trace contextRef="#ctx0" brushRef="#br0" timeOffset="26804.66">24304 15655 1100 0,'-6'54'154'16,"16"1"131"-16,7-9-177 0,-4-2-47 15,0-4-42-15,-4 1-5 16,-1 1 31-16,2 0 33 16,1-4 70-16,0-7 37 15,-2-10 11-15,-1-5-24 16,-2-14-79-16,1-3-32 16,0-20-38-16,-2-9 2 15,-4-33 20-15,-3-18 6 16,-3-33-1-16,-2-14-7 0,-1-18-14 15,-2-6-6-15,-3-6-6 16,-1-3-4-16,0 5 7 16,1 2 11-16,2 15 22 15,2 10 14-15,-3 7 12 16,-1 5 0-16,-5-1-10 16,0-2-6-16,-1-5-20 15,1-4-11-15,1-9-14 16,2-3-5-16,3-3-5 15,1 1 1-15,0 3 1 16,0 3 6-16,-2 5 10 16,0 3 5-16,1 4 8 15,2 0 1-15,5 3-4 16,1 1-5-16,3 1-3 16,-1 2-4-16,0-2-3 15,1 0 0-15,-5 6-3 0,-2 1 1 16,-5 9-1-16,0 1 0 15,-3 3 0-15,1 1 0 16,1 4-1-16,-1 8-4 16,1-1-5-16,1 2-5 15,1-1-3-15,3 1 0 16,3 6 0-16,0 2 0 16,0-5 0-16,1-11 0 15,3-8 0-15,2-5 0 0,2 6 0 16,1 2 0-16,-2-3 0 15,1 4 0-15,-1-1 0 16,-1 6 0-16,0 14 0 16,-3 3 0-16,-2-2 0 15,2 1 0-15,0 1 0 16,1 3 0-16,2 11 0 16,-1 9 0-16,1 9 0 15,0 12 0-15,0 11 0 16,-2 4 0-16,2 8 0 15,-1 0 0-15,1 3-160 16,0 0 160-16,0-11-51 16</inkml:trace>
  <inkml:trace contextRef="#ctx0" brushRef="#br0" timeOffset="27320.69">21576 7136 2243 0,'-27'-14'212'0,"40"-6"269"0,-21 13-381 16,8 8-23-16,0 2-9 16,2 8-3-16,-2 7 17 15,1 15 4-15,1 8-10 16,3 23-26-16,1 12-13 15,6 26-23-15,2 9-6 16,11 14 16-16,4 5-11 16,7 12-130-16,1 9 239 15,-13 8-140-15</inkml:trace>
  <inkml:trace contextRef="#ctx0" brushRef="#br0" timeOffset="27887.44">20713 12553 3472 0,'-18'47'73'15,"25"-40"-55"-15,32-4-37 16,27-3 10-16,10 0 8 15,3 2 1-15,5 7 1 16,-3 21 4-16,-8 16 0 16,-7 26 3-16,-12 10 1 15,-33 10 2-15,-16 4 3 0,-30 1 7 16,-21 3 4-16,-25-9 20 16,-5-9 12-16,-6-25 9 15,6-16-3-15,10-23-25 16,8-11-13-16,17-12-23 15,10-7-3-15,21-3-7 16,6 2-1-16,15 3 0 16,9 4 4-16,26 6 5 15,12 5 2-15,21 9 2 16,10 5-2-16,13-1-8 16,6-4-39-16,4-17-103 15,-2-14-89-15,-2-34 102 16,-7-20 5-16</inkml:trace>
  <inkml:trace contextRef="#ctx0" brushRef="#br0" timeOffset="28303.93">24958 11214 2321 0,'-49'22'229'15,"19"-19"315"-15,19-2-428 16,8-1 12-16,9 0-26 16,8-1-8-16,24-3 1 15,12-1-4-15,37-3-11 16,20 0-17-16,5-5-34 16,7-2-11-16,-5-4-11 15,-6 1-2-15,-6-1-5 16,-7 1-29-16,-24 4-97 15,-17 3-74-15,-24 1-1 0,-12 2-632 16,-35 5 570-16</inkml:trace>
  <inkml:trace contextRef="#ctx0" brushRef="#br0" timeOffset="28536.62">24866 11222 3612 0,'-50'46'92'0,"27"-3"-58"16,10-1-19-16,8 9-3 16,4 7-2-16,3 20 2 15,4 16-2-15,9 15-2 16,1 3-1-16,5 7-2 16,-1-3-3-16,-1-4-6 15,-2-9-5-15,-5-21-25 16,-3-10-11-16,-5-26-84 15,-1-11 205-15,1-32-82 16</inkml:trace>
  <inkml:trace contextRef="#ctx0" brushRef="#br0" timeOffset="28952.82">25080 11401 3727 0,'35'30'69'16,"21"14"-72"-16,43 4-30 15,-9-12 19-15,1-6-1 16,-25-15-6-16,-5-3 1 16,-22-5 7-16,-13-2 5 15,-29 6 13-15,-16 6-3 0,-27 18-1 16,-8 9 2-16,-8 9 4 15,8-5 5-15,15-10 16 16,10-10-1-16,20-15-9 16,9-3-5-16,20 1-9 15,11 4 1-15,22 4 8 16,11 1 3-16,13 3-1 16,2 2-3-16,-13 0-7 15,-13-1 0-15,-32 1 26 16,-15 4 9-16,-30 11 7 15,-14 8-2-15,-24 7-37 16,-7-2-20-16,3-10-56 16,4-15-44-16,13-16-149 15,8-10-25-15,10-28 138 16</inkml:trace>
  <inkml:trace contextRef="#ctx0" brushRef="#br0" timeOffset="30986.45">24295 12141 2060 0,'-13'4'114'15,"20"-1"130"-15,22-12-192 16,6-2 7-16,19-12 39 16,1-2 15-16,3-2 12 15,0 0-1-15,-10 6-13 16,-9-1-8-16,-19 16-7 16,-17 5 18-16,2-5 26 15,-23 5-2-15,-19 2-21 16,-14 5-28-16,-19 5-39 15,-2 2-9-15,4 1-14 0,11-1-6 16,24-6-11-16,12-1-1 16,20-6-24-16,4 1-7 15,30-9-2-15,17-5-2 16,38-7 22-16,13-4 5 16,17 0 0-16,-9 2 1 15,-27 5-1-15,-18 6-1 0,-41 6 10 16,-11 2 13-16,-31 11 8 15,-17 3 1-15,-34 13-11 16,-14 8-12-16,-16 7-18 16,-4-2-9-16,16-11-50 15,10-8-40-15,19-21-142 16,9-15-58-16,18-34 157 16</inkml:trace>
  <inkml:trace contextRef="#ctx0" brushRef="#br0" timeOffset="31869">8046 3262 2185 0,'-84'-18'100'16,"45"7"-7"-16,23 7-11 15,50 8-26-15,23-2-28 0,51-3-10 16,24-9 1-16,48-10 4 16,27-3 2-16,27-6-4 15,11 3-1-15,-5 2-2 16,-7 3 0-16,-23 5 3 15,-20-1 1-15,-33 3 4 16,-27 2 2-16,-54 5-19 16,-27 2 47-16,-65 2 22 15,-40 3-7-15,-70 11 9 16,-50 8-49-16,-58 13-26 16,-24 3 3-16,-19 4 9 15,4 2 2-15,30 5 5 16,21 4 0-16,50 2-4 15,37-3-3-15,58-14-7 16,30-9-10-16,51-13-4 16,34-6 2-16,72-16 2 15,48-16 9-15,108-29 3 0,47-12 13 16,90-3-92-16,31 0-73 16,55-6 83-16</inkml:trace>
  <inkml:trace contextRef="#ctx0" brushRef="#br0" timeOffset="32786.11">27120 11115 2749 0,'37'10'131'16,"-17"-5"121"-16,-1-7-186 15,-5-6 32-15,-18-26 45 16,-15-17-1-16,-28-33-42 15,-20-14-28-15,-40-20-43 0,-22 2-4 16,-51 10-7 0,-13 6 0-16,-30 29 2 0,-4 14 5 15,11 29 9-15,6 15 1 16,8 25-9-16,8 14-9 16,21 19-17-16,1 7-3 15,32 19-3-15,14 11-1 16,19 25 2-16,18 14 0 15,23 27 2-15,10 12 0 0,21 11 0 16,9 8 0-16,26 0 0 16,12-5 1-16,23 0 1 15,13-1 1-15,21-11 2 16,18-1 3-16,31-8 1 16,15-13-1-16,17-21 0 15,19-17-1-15,1-34 2 16,4-20-2-16,9-32 0 15,-17-19 0-15,13-35 1 16,-1-16 4-16,-8-32 9 16,-1-17 4-16,-16-32-4 15,-12-11-3-15,-29-19-10 16,-16-5-3-16,-41-3-2 16,-22-7 0-16,-48-6 0 15,-28-1 0-15,-58-17 0 16,-35 3 0-16,-64-2-84 0,-38 5 84 15,-46 19-46-15</inkml:trace>
  <inkml:trace contextRef="#ctx0" brushRef="#br0" timeOffset="33685.25">22633 7212 2438 0,'-7'-18'96'0,"-3"-2"67"16,1-5-103-16,-2-17 50 15,-22-11-10-15,-9-19-12 16,-3-6 13-16,-39-4-14 16,-11 4-3-16,-19 10-28 15,-9 8-23-15,-18 17-18 16,-8 7-6-16,-16 22-2 16,-2 13 0-16,5 23-1 15,6 16 1-15,3 22-3 16,9 15-1-16,13 28-2 15,11 19 0-15,21 20 2 16,17 11 0-16,25 18 8 16,21 5 3-16,45 19-1 15,24 2 1-15,46-14-7 16,23-3-2-16,43-23-2 0,18-12 2 16,25-27 5-16,13-18 4 15,0-42 18-15,9-20 10 16,-8-41-43-16,0-23 56 15,-2-39 0-15,-15-18-7 16,-7-43 50-16,-15-20-58 16,-36-34-9-16,-12-13-5 15,-50-5 3-15,-24-8-3 16,-50 5-7-16,-27 3-2 0,-47 2-17 16,-27 11 0-16,-30 26 0 15,-32 15 0-15,-34 43-7 16,-10 24-3-16,-22 44-10 15,16 27-22-15,19 47-70 16,15 24-74-16,27 41 205 16,8 21-88-16</inkml:trace>
  <inkml:trace contextRef="#ctx0" brushRef="#br0" timeOffset="37632.82">8214 10863 2601 0,'-16'4'109'15,"9"-8"105"-15,4 4-177 16,0 0 12-16,-10-1 38 15,-6 0 4-15,-13-2-23 0,-6 0-6 16,-16-3-13-16,-12 2-2 16,-22 0 5-16,-13 0 0 15,-22-1-8-15,-14 1-6 16,-17-1-5-16,-17 1-2 16,-28 2-6-16,-3 2-4 15,-40 2-4-15,-10 3-3 16,-17 1-2-16,-23 1 0 0,-11-2-2 15,-3 0 1-15,-5-2-3 16,11-3 0-16,3 0-4 16,6-1 1-16,16-5 4 15,2 0 3-15,28-6 9 16,7-3 2-16,20-3-1 16,25-1-3-16,20 1-7 15,17 2-3-15,28 6-4 16,11 6-2-16,24 8-2 15,12 9-2-15,18 16-9 16,6 4-7-16,17 19-10 16,9 13 1-16,11 28 3 15,8 15 5-15,10 22 7 16,3 8 3-16,8 18 3 16,1 2 2-16,2 8 3 15,-1 0 0-15,2-4 1 0,0-9-1 16,-2-5 0-16,1-8 1 15,-1-23 0-15,3-11 0 16,4-31-1-16,0-12-3 16,5-17-4-16,-1-4-3 15,3-11 2-15,3-5 1 16,4-9 3-16,4 0 2 16,16-6 3-16,10-3 3 15,23-7 4-15,11-1 0 16,14-5-1-16,12-1-1 0,18 2-3 15,5 0 0-15,20 2-3 16,10 2 1-16,8 0-1 16,13 2 0-16,14 2 0 15,6 2 2-15,18 2 0 16,2 0 1-16,15 4 0 16,4 0 1-16,3 3 0 15,8 1 0-15,-4 0 2 16,-3 0 0-16,5-3 2 15,-11-3 1-15,0-6 1 16,-6-4 1-16,-16-7 2 16,0-3 0-16,-25 0 1 15,-4 0-1-15,-23 3-1 16,-13 1-1-16,-20 4-2 16,-22 2 1-16,-29 0-1 0,-22 0 2 15,-31-3-1-15,-15 0 7 16,-18 1 8-16,-7 2-2 15,0-10-4-15,-9-7-7 16,-10-33-12-16,-4-26 0 16,-17-53 0-16,-4-35 0 15,-7-62 0-15,0-33 0 16,16-67 0-16,13-17 0 16,28-25-101-16,17 1-70 0,27 20-321 15,14 22 266-15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604" units="cm"/>
          <inkml:channel name="Y" type="integer" max="1787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3983" units="1/cm"/>
          <inkml:channelProperty channel="Y" name="resolution" value="1000.447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4T19:08:50.24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28272 846 2074 0,'2'0'38'0,"22"-23"-45"16,-13 9 16-16,2-5 37 15,-1-3 2-15,-4-7 2 16,-1-2-8-16,-4-1-11 16,-5 2-3-16,-6 1-10 15,-6 1-5-15,-11 3-8 16,-4 3-2-16,-19 5 2 15,-6 7 3-15,-8 10 4 16,-7 4-1-16,-2 7-1 16,3 2-2-16,-3 4 0 15,7 2 1-15,1 3 5 16,-2 3 0-16,-4 5 1 16,-2 8 4-16,3 8 6 0,0 7 2 15,6 0 1-15,7 0-2 16,5 0-10-16,5 2-2 15,11 6-3-15,4 6 0 16,14 11 3-16,9 4 3 16,12 5 0-16,11 0 3 15,11-8 0-15,7 0 1 16,7-3 3-16,-2-4-3 0,5-6-2 16,2-4-2-16,8-15-5 15,10-6-2-15,9-14 0 16,8-8 0-16,4-19 10 15,-3-11 6-15,4-23 9 16,-3-14 0-16,3-31 0 16,1-13-3-16,-19-27 2 15,-10-6 1-15,-28-8-2 16,-12 1 3-16,-26 7-1 16,-11 9-3-16,-27 13-13 15,-15 7-12-15,-31 15-66 16,-12 10-46-16,-28 27-113 15,-14 17-68-15,-20 29 153 16</inkml:trace>
  <inkml:trace contextRef="#ctx0" brushRef="#br0" timeOffset="4782.39">5337 11295 2900 0,'0'-22'82'0,"-11"-21"-37"16,9-5-23-16,-4-7-6 15,-4-3-2-15,-23-6 4 16,-11-1-6-16,-37-2-2 16,-25 2 1-16,-46-1-4 15,-27 7 3-15,-37 8-10 16,-15 5 1-16,-15 15 1 0,-3 8 2 16,7 14 7-16,3 8 0 15,2 19 1-15,1 12 0 16,0 22-2-16,6 9-2 15,11 14-3-15,12 4 0 16,18 9-5-16,8 3 0 16,28 15-2-16,15 7-1 15,39 2-2-15,21 3-2 0,39 8-4 16,20 6 0-16,41 9-4 16,23 1 3-16,45 0 9 15,32-4 8-15,54-16 17 16,30-8 7-16,54-27 0 15,21-10-4-15,51-27-3 16,9-21-2-16,28-43 11 16,12-24 8-16,2-47 15 15,-1-19 5-15,-14-43-1 16,-12-19-6-16,-49-25-10 16,-19-12-21-16,-68 7 0 15,-46 5-1-15,-69 11 10 16,-42 10-5-16,-81 6-4 15,-41-1-7-15,-94 15-42 16,-53 5-22-16,-98 37-105 16,-54 27-69-16,-73 63 327 0,-30 42-165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604" units="cm"/>
          <inkml:channel name="Y" type="integer" max="1787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3983" units="1/cm"/>
          <inkml:channelProperty channel="Y" name="resolution" value="1000.447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4T19:10:09.54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11144 4251 2322 0,'-19'-11'61'16,"12"-2"-6"-16,7 0-19 16,8-8 0-16,5-4 1 15,12-3-26-15,2-4-3 16,10 4-4-16,3 5 0 16,1 8-2-16,3 12-3 0,-6 21-2 15,-6 16-2-15,-11 29 4 16,-4 16 2-16,-17 22 1 15,-8-1 1-15,-24-3-1 16,-13-7 1-16,-17-16 5 16,-2-10 4-16,3-19 4 15,6-11 10-15,18-17 14 16,11-9 7-16,17-8 15 16,3-1-6-16,11-8-13 15,4-2-2-15,17-4-11 16,7 2 0-16,14 9-7 15,9 4-6-15,11 8-11 16,3 1-4-16,11 0-18 16,1-6-54-16,-4-6-141 15,0-9 103-15,-23-15-1 16</inkml:trace>
  <inkml:trace contextRef="#ctx0" brushRef="#br0" timeOffset="516.51">12279 4177 1874 0,'0'8'178'15,"-24"7"260"-15,1 6-381 16,-2 19-21-16,1 10 4 0,2 15-1 16,4 3-14-16,17-4-20 15,7-7-4-15,19-15-5 16,10-7-2-16,14-15 4 15,2-6 3-15,1-15 11 16,-4-8 6-16,-4-12 8 16,-3-3 0-16,-4 1-3 15,-5 1-2-15,-12 11-7 16,-6 3-7-16,-5 13-2 16,-1 7-1-16,5 18 1 15,4 4 3-15,9 5-3 16,6-3-2-16,8-13 1 15,4-4 4-15,-6-13 15 16,-5-8 12-16,-4-14 22 16,1-7 9-16,-1-12 2 15,0-4-7-15,-11-2-13 16,-6 1-7-16,-15 2-13 0,-8 3-3 16,-12 6-14-16,-7 4-2 15,-4 18-8-15,-3 9-6 16,2 17 0-16,0 5-4 15,10-3 1-15,5-4 0 16,13-8-15-16,7-3-24 16,13-5-54-16,11-2-31 15,15-19-83-15,5-12-43 0,8-28-171 16,2-10 230-16</inkml:trace>
  <inkml:trace contextRef="#ctx0" brushRef="#br0" timeOffset="699.53">13295 3672 1420 0,'21'-25'195'0,"-18"20"226"16,0 3-194-16,2 7-100 16,1 6-8-16,1 21-37 15,0 18-17-15,3 33-19 16,3 12-11-16,7 14-16 16,7 0-4-16,10-3-10 15,-2-4-1-15,-1-13-9 16,-3-10-43-16,-12-24-121 15,-5-12-71-15,-17-11 106 16</inkml:trace>
  <inkml:trace contextRef="#ctx0" brushRef="#br0" timeOffset="873.98">13151 4170 3023 0,'18'0'57'16,"23"-1"-57"-16,10-1-6 16,11-1 25-16,5-1-47 0,-2-2-139 15,-1 1-47-15,-11 3 83 16</inkml:trace>
  <inkml:trace contextRef="#ctx0" brushRef="#br0" timeOffset="1166.69">13935 4283 2895 0,'22'-12'64'0,"12"-14"-58"16,4-8 0-16,5-14 9 16,-3-2-5-16,-3 6-7 15,-1 8-3-15,-7 17-2 16,-4 10-1-16,-1 16-4 15,0 6 3-15,1 17 12 16,3 12 9-16,7 16 15 0,3 8 1 16,7 11-9-16,1-1-8 15,-1-7-11-15,-1-9-3 16,-7-20-31-16,-6-10-36 16,-11-18-94-16,-8-6-65 15,-9-18-145-15,-6-20 191 16</inkml:trace>
  <inkml:trace contextRef="#ctx0" brushRef="#br0" timeOffset="1317.64">14536 4039 1991 0,'-31'25'133'16,"-6"11"193"-16,2 18-289 16,-3 8 3-16,0 11-3 15,8-2-10-15,14-7-72 16,6-7-61-16,14-20-9 15,3-11 30-15</inkml:trace>
  <inkml:trace contextRef="#ctx0" brushRef="#br0" timeOffset="1549.41">15354 3802 2015 0,'7'11'75'16,"0"14"37"-16,0 13-13 15,0 20 18-15,0 8-26 16,3 12-63-16,3 1-14 16,5 3-72-16,2-6-59 15,1-12-159-15,-1-15-275 16,-7-27 321-16</inkml:trace>
  <inkml:trace contextRef="#ctx0" brushRef="#br0" timeOffset="2275.21">15103 4252 2606 0,'19'0'59'16,"-10"-2"-2"-16,8 2-46 16,16-2 34-16,8 0 4 15,16-5-22-15,7-2-12 16,13-3-32-16,3-3-52 16,2-3-61-16,4-3 63 0</inkml:trace>
  <inkml:trace contextRef="#ctx0" brushRef="#br0" timeOffset="2683.28">15876 3887 2600 0,'13'16'118'15,"12"-12"158"-15,18 4-270 16,7 1 35-16,5 4 3 15,-1 1-13-15,0 6-24 16,-6 3-5-16,-15-1-17 16,-9-1-9-16,-24 1-15 15,-11 2-6-15,-19 2 10 0,-6 2 12 16,-1-7 19-16,8-4 9 16,11-10 5-16,7-2-5 15,11-5 2-15,10 0 8 16,16-2 20-16,9-2 9 15,16 3 7-15,6 1-6 16,5 8-13-16,-7 6-7 16,-7 9-12-16,-9 2-5 15,-19 4-6-15,-11 6 2 0,-20 8 9 16,-15 6 5-16,-21-1 3 16,-4-4-2-16,-2-14-40 15,2-10-36-15,11-13-129 16,6-9-44-16,11-35 112 15</inkml:trace>
  <inkml:trace contextRef="#ctx0" brushRef="#br0" timeOffset="2865.66">16859 3922 2412 0,'53'9'136'16,"19"-9"158"-16,18-2-256 15,-2-3-1-15,-4-4-10 16,-11-2-25-16,-6-1-85 16,-6 0-62-16,-18 6 216 0,-14 4-125 15</inkml:trace>
  <inkml:trace contextRef="#ctx0" brushRef="#br0" timeOffset="3249.05">16955 4211 2194 0,'16'5'192'0,"16"-1"397"0,26-4-598 15,13-6 36-15,19-13 8 16,3-6-9-16,11-3-14 16,-1 1-2-16,-17 3-3 15,-11 6-2-15,-29 12-3 16,-13 5-3-16,-15 12-4 15,-6 9 2-15,-9 13 6 16,-2 10 7-16,-3 4 15 16,2-1 5-16,6-4 6 15,7-8 5-15,13-8 12 16,7-6 9-16,15-20 18 16,6-10 6-16,3-24-2 15,-5-8-3-15,-13-13-14 16,-13-3-8-16,-16-1-12 15,-10 0-10-15,-23 2-29 16,-20-1-24-16,-41 8-55 0,-22 11-37 16,-35 38-136-16,-11 25 15 15,7 40 105-15</inkml:trace>
  <inkml:trace contextRef="#ctx0" brushRef="#br0" timeOffset="4265.76">12891 5886 2690 0,'-1'1'106'15,"-20"-6"75"-15,1-1-158 16,-8 2-2-16,-24 4-5 15,-8 6-16-15,-14 24-13 16,1 17-1-16,6 24 3 16,4 8 4-16,7 14 5 15,3 6 3-15,20-1 3 16,13-1 3-16,35-20 2 16,17-13 3-16,22-26 15 15,4-12 6-15,12-26 18 16,7-10 3-16,7-25-3 0,-1-8-4 15,-15-11-14-15,-14-3-6 16,-24 12-11-16,-12 7-4 16,-11 23-1-16,-6 14-4 15,-2 6-4-15,-5 19 0 16,1 20-3-16,1 7 0 16,13 1 2-16,8-8 0 15,21-13 3-15,7-7 4 16,11-12 14-16,2-5 6 0,6-16 7 15,-4-10 1-15,-9-11-4 16,-11-4-1-16,-24-12 1 16,-13-4 1-16,-19-7-6 15,-11 3-11-15,-24 6-20 16,-11 13-24-16,-8 18-35 16,-1 10-30-16,11 12-80 15,9 4-28-15,24-4-66 16,16-8-21-16,37-26 13 15,20-13 25-15,35-31 73 16,14-11 45-16,2-14 60 16,-5-6 19-16,-16 2 26 15,-15 10 25-15,-16 27 74 16,-10 16 31-16,-18 29 41 16,-5 9-2-16,-5 18-27 15,3 10 3-15,4 22 14 0,4 14 11 16,5 25 10-16,4 17-16 15,6 21-38-15,2 3-21 16,3 0-42-16,-1-3-17 16,-6-10-28-16,-4-7-38 15,-14-26-86-15,-7-13-54 16,-19-30 87-16</inkml:trace>
  <inkml:trace contextRef="#ctx0" brushRef="#br0" timeOffset="4448.14">13347 6161 2944 0,'33'0'86'0,"19"-3"33"16,17 1-114-16,29-3 19 15,3-1 4-15,-5-1-104 16,-2-1-79-16,-13-4 172 15,-5-7-99-15</inkml:trace>
  <inkml:trace contextRef="#ctx0" brushRef="#br0" timeOffset="4914.28">14308 6198 2204 0,'-1'-3'202'0,"5"-1"274"16,5-4-363-16,11-4-73 16,6-2 13-16,4-3-15 15,2 6-20-15,0 1-14 16,2 4-3-16,2 10-1 15,1 3 0-15,5 17 10 16,2 10 5-16,2 24 6 16,-2 8 1-16,-6 11-8 15,-4-1-7-15,-4-13-11 0,-3-10-27 16,-7-22-78-16,-4-11-63 16,-9-23 38-16,-3-20 28 15</inkml:trace>
  <inkml:trace contextRef="#ctx0" brushRef="#br0" timeOffset="5059.01">14724 6151 2654 0,'-50'40'93'0,"-4"25"-9"16,-3 11-22-16,6 11-1 16,5-1-25-16,16-18-81 15,10-16-69-15,20-26-136 16,13-13-328-16,23-36 343 15</inkml:trace>
  <inkml:trace contextRef="#ctx0" brushRef="#br0" timeOffset="5233.18">15239 6081 2439 0,'44'18'87'0,"4"-14"68"15,12 0-101-15,5-4 0 16,-1 0 3-16,2-2-52 16,-6 0-51-16,-9-2 353 0,-7-5-248 15</inkml:trace>
  <inkml:trace contextRef="#ctx0" brushRef="#br0" timeOffset="5413.97">15265 6399 3236 0,'27'10'92'15,"15"1"0"-15,23-3-95 16,9-8-9-16,7-13-86 16,3-8-78-16,0-12-18 15,3-4 62-15</inkml:trace>
  <inkml:trace contextRef="#ctx0" brushRef="#br0" timeOffset="7813.64">16277 6198 2841 0,'2'8'81'0,"50"18"58"16,-7-26-125-16,35-4 31 15,11-3 4-15,12-11-85 16,6-4-91-16,-6-22 76 15</inkml:trace>
  <inkml:trace contextRef="#ctx0" brushRef="#br0" timeOffset="8197.7">17278 5584 3064 0,'15'0'49'0,"16"2"-57"16,9 2 2-16,5 4 31 0,3 2-2 16,-8 7-24-16,-7 6-6 15,-20 9-20-15,-16 6-13 16,-29 7-4-16,-9 0 5 16,-7-6 23-16,4-5 14 15,19-14 10-15,9-6 0 16,12-8-7-16,4-1-2 0,13-1 16 15,5 0 10-15,15 5 17 16,10 1 5-16,7 6-11 16,3 4-6-16,-4 2-9 15,-8 3-3-15,-21-1-3 16,-9-2 2-16,-16 2 9 16,-7-3 2-16,-12 4-3 15,-6 2-4-15,-7 3-78 16,-6 2-48-16,1-4-125 15,3 1 26-15,7-9 94 16</inkml:trace>
  <inkml:trace contextRef="#ctx0" brushRef="#br0" timeOffset="8413.77">17149 6616 3568 0,'26'4'61'16,"28"-8"-78"-16,21-2-5 15,29-9 41-15,9-4-24 16,-2-5-103-16,-3 0-77 16,-20 0 238-16,-11-2-125 15</inkml:trace>
  <inkml:trace contextRef="#ctx0" brushRef="#br0" timeOffset="8713.56">17429 6869 2947 0,'-1'5'59'0,"18"5"17"16,14-1-20-16,25 6 45 15,11-4 12-15,12-1-47 16,-1-3-20-16,-7 0-23 15,-12-1-6-15,-25-1-13 16,-15 1-4-16,-34 11 6 16,-15 14 1-16,-25 21 5 15,-9 9 8-15,1-2 17 16,10-3 11-16,16-15 13 16,13-7 0-16,14-10-21 15,9-4-18-15,23-1-21 0,16-1-8 16,48-4-5-16,28-6-10 15,40-21-109-15,24-13-75 16,30-26 101-16</inkml:trace>
  <inkml:trace contextRef="#ctx0" brushRef="#br0" timeOffset="14628.24">14055 8370 666 0,'0'-45'124'0,"4"-5"187"16,5-4-152-16,2-1 26 0,-3 13 38 16,-2 7 1-16,-2 16-11 15,-3 7-5-15,-1 12-41 16,0 0-24-16,0 0-42 16,0 11-25-16,2 20-20 15,2 11-3-15,5 25-8 16,5 9-1-16,6 11-14 15,5 11-8-15,6 10-14 16,-1-2-4-16,-5-6-35 16,-5-7-53-16,-16-14-131 15,-5-2-78-15,-20-16 141 16</inkml:trace>
  <inkml:trace contextRef="#ctx0" brushRef="#br0" timeOffset="14944.4">12622 9116 2485 0,'5'16'91'15,"33"-13"61"-15,19-1-114 16,36 2 20-16,22-1 5 0,30 1-16 15,7-1-17-15,37 1-15 16,3-1 0-16,9-3 4 16,12-3 2-16,-9-6 1 15,3-5 1-15,-19-6-1 16,-12-4-1-16,-13 1-4 16,-37 0-6-16,-16 6-20 15,-2 3-37-15,-52 5-97 16,-12 4-64-16,-30 4 91 15,-19 2 4-15</inkml:trace>
  <inkml:trace contextRef="#ctx0" brushRef="#br0" timeOffset="15227.37">13018 9463 2692 0,'-30'3'111'16,"13"8"57"-16,4 9-139 15,10 32-20-15,3 17 7 16,5 27 3-16,6 11-4 16,9 11-5-16,7 5-3 15,8-3-7-15,3-6-1 0,-3-22-25 16,-6-17-18-16,-10-24-52 15,-6-11-45-15,-10-22-77 16,-8-13-41-16,-16-33 136 16</inkml:trace>
  <inkml:trace contextRef="#ctx0" brushRef="#br0" timeOffset="15944.84">12564 9922 2719 0,'4'8'97'0,"30"2"51"16,22 0-140-16,32 2 7 15,10-4 6-15,14-8-4 16,4-3-7-16,-2-9-5 16,-9-4 0-16,-16-8 1 15,-11 1 1-15,-20 2 2 0,-7 2 0 16,-22 8 1-16,-12 4 6 15,-15 7 17-15,-4 4 2 16,-13 11 0-16,-6 11-9 16,-11 16-15-16,-4 6-4 15,4 8 2-15,5-2-1 16,13-3-3-16,7-6 0 16,7-14-4-16,4-10 1 0,10-12 3 15,3-9-1-15,14-22 6 16,5-12 2-16,9-24 0 15,4-7-1-15,-1 3-5 16,-2 11-2-16,-13 22-3 16,-6 12-1-16,-10 18-2 15,-2 12 0-15,-2 22 4 16,0 11 4-16,3 16 5 16,-1 4 0-16,2-9-3 15,0-8-1-15,-4-19 0 16,-1-11-1-16,-2-15 0 15,2-8 1-15,5-24 1 16,5-14 1-16,5-21-1 16,0-6-2-16,-3 10-4 15,-4 11 0-15,-9 24-2 16,-3 11-2-16,-2 22-2 0,2 13 0 16,3 23 5-16,3 13 3 15,2 10 4-15,5-6 0 16,1-16-5-16,-1-9 1 15,-2-21 0-15,-3-9 0 16,0-13 6-16,1-8 2 16,-2-18 5-16,1-8 1 15,-2-2-4-15,-1 0-3 16,-4 20-6-16,-2 9-5 0,-1 18-7 16,1 12-2-16,7 20-3 15,2 8-30-15,5 1-103 16,1-7-66-16,1-21-486 15,1-17 422-15</inkml:trace>
  <inkml:trace contextRef="#ctx0" brushRef="#br0" timeOffset="16243.37">14702 9995 2930 0,'27'-7'117'0,"-6"-8"80"15,2-6-167-15,10-16-9 16,1-2 2-16,-1 0-18 16,5 7-5-16,-2 10-4 0,-3 12 1 15,-2 12-1-15,-1 6 1 16,8 18 9-16,5 5 7 16,4 14 9-16,2 6 2 15,-4 4-7-15,1 0-3 16,-5-4-10-16,-2-5 4 15,-7-10-53-15,-6-9-41 16,-8-15-118-16,-5-9-60 16,-2-18-55-16,-3-12-381 0,-1-22 462 15</inkml:trace>
  <inkml:trace contextRef="#ctx0" brushRef="#br0" timeOffset="16398.59">15504 9708 1962 0,'-22'-7'175'0,"-7"10"133"15,-5 15-84-15,-13 19-72 16,-5 6-47-16,-4 21-67 16,1 4-20-16,12 8-18 15,5 1-24-15,15-11-88 16,9-11-48-16,13-23-132 16,7-10-95-16,14-32 225 15</inkml:trace>
  <inkml:trace contextRef="#ctx0" brushRef="#br0" timeOffset="16648.05">16258 8880 3250 0,'6'4'105'0,"20"-1"49"16,5 2-158-16,14 0 3 15,1-2-3-15,3-2-94 16,2 1-69-16,-6-2-22 16,-5-2 57-16</inkml:trace>
  <inkml:trace contextRef="#ctx0" brushRef="#br0" timeOffset="16817.73">16231 9066 2563 0,'17'30'241'0,"14"-17"348"15,11 1-529-15,21-1-70 16,14-5-29-16,9-19-143 15,1-10 21-15,8-21 39 16</inkml:trace>
  <inkml:trace contextRef="#ctx0" brushRef="#br0" timeOffset="17043.06">17148 8661 3332 0,'13'27'87'0,"-2"-20"19"16,-1 2-126-16,12 1-2 16,9 1-30-16,17-10-155 15,12-6 355-15,9-32-180 16</inkml:trace>
  <inkml:trace contextRef="#ctx0" brushRef="#br0" timeOffset="17461.14">17766 8259 2682 0,'15'5'46'0,"16"1"-33"0,10 0-9 15,15 4 52-15,6 0 5 16,3 8-18-16,-6 2-10 16,-17 2-21-16,-12 0-10 15,-24 3 0-15,-11 2 8 16,-16 8 25-16,-5 1 20 16,-8 3 7-16,0-3-6 15,10-10-21-15,3-7-15 16,15-11-13-16,8-3 2 15,15-2 9-15,11 0 7 0,12 1 8 16,4 2-2-16,4 6-7 16,-2 5-8-16,-5 9-6 15,-5 0-3-15,-18 5 2 16,-10 2 7-16,-21 5 19 16,-10 3 6-16,-18 4 3 15,-1-2-7-15,0-8-20 16,7-3-37-16,2-7-141 15,-3-4-77-15,-5-6 108 16</inkml:trace>
  <inkml:trace contextRef="#ctx0" brushRef="#br0" timeOffset="17636.77">17763 9405 3586 0,'16'4'78'16,"-13"2"-41"-16,39-1-62 16,17-4 5-16,10-6-24 15,4-6-112-15,3-5-82 16,0-2 363-16,-7 3-190 16</inkml:trace>
  <inkml:trace contextRef="#ctx0" brushRef="#br0" timeOffset="17976.68">18055 9843 2805 0,'24'28'185'0,"-2"-13"208"16,4 9-321-16,15 8-36 15,4 0 10-15,-5-5-10 16,1-3-12-16,-16-5-18 15,-11-1-6-15,-20 7-5 16,-13 9-1-16,-25 18 2 16,-6 5 4-16,3-2 25 15,4-6 12-15,17-15 19 16,6-5 4-16,12-10-8 16,6-2-12-16,15-1-23 0,8 0-6 15,26-3-10-15,14-1 0 16,26-11-18-16,16-5-18 15,7-12-72-15,-1-3-63 16,-10-10-66-16,-11-6 323 16,-18-13-111-16</inkml:trace>
  <inkml:trace contextRef="#ctx0" brushRef="#br0" timeOffset="21708.54">13632 12092 1944 0,'0'-14'177'0,"-13"8"248"16,6 4-346-16,4 0-32 15,3 8-19-15,1 11-13 0,2 28-5 16,3 13 13-16,1 58 36 16,1 4 14-16,0 15 11 15,0 30-2-15,3-18-19 16,2-10-13-16,3-24-18 16,5-11-10-16,-3-21-13 15,0-7 0-15,-6-29-61 16,-5-16-53-16,-9-19-144 15,-12-10 84-15,-29-37 55 16</inkml:trace>
  <inkml:trace contextRef="#ctx0" brushRef="#br0" timeOffset="22525.46">13029 12872 2567 0,'13'7'143'0,"16"-4"224"16,36-3-357-16,17 0 6 16,27-4 18-16,12-2-3 15,17-3-22-15,-2-1-4 16,-9 0-1-16,-9-1-1 16,-24-2 9-16,-3-1 6 15,-15-6 11-15,-12 0 5 16,-22 1-4-16,-13 3-5 0,-18 8-1 15,-10 7 2-15,-8-4-4 16,-12 7 1-16,-16 15-9 16,-5 8-5-16,-6 15-4 15,-3 7-1-15,4 4 0 16,4-2 1-16,10-1 3 16,7-1 1-16,14-7-1 15,5-2 0-15,11-15-2 16,5-6-4-16,14-15 9 15,8-3 3-15,13-22 0 16,6-13-1-16,1-17-12 16,-5-3-2-16,-12 8-2 15,-5 7 3-15,-12 20 0 16,-2 9 0-16,-8 16-5 16,-1 10 0-16,-2 20 1 15,0 8 3-15,-1 12 5 0,0 1 2 16,1-8 1-16,2-6-1 15,1-12 0-15,0-10-1 16,-1-14 0-16,3-9 1 16,5-17 0-16,4-14-1 15,6-22-3-15,0-6-3 16,0 2-7-16,0 7 0 16,-4 21 3-16,-3 12 0 15,-6 17 1-15,1 10 1 0,3 21 5 16,0 5 4-16,1 14 11 15,-1 1 4-15,-2-4-2 16,-4-3-1-16,-4-15-8 16,0-8-2-16,-2-15-6 15,5-8-3-15,12-22 1 16,2-14 0-16,12-18 1 16,1-3 3-16,-3 4-3 15,-2 6 0-15,-7 20-1 16,-5 10-1-16,0 27-5 15,1 17 2-15,3 26 4 16,2 10 4-16,-5 13 4 16,2-1-1-16,-1-9-23 15,1-3-43-15,-3-17-106 16,-1-10-72-16,-7-17-142 16,-3-12-8-16,2-20 205 0</inkml:trace>
  <inkml:trace contextRef="#ctx0" brushRef="#br0" timeOffset="22791.74">15453 12911 1893 0,'24'-11'195'15,"7"-12"180"-15,0-5-131 16,1-9-95-16,-2-2-31 0,-4 2-60 16,-1 6-17-16,-6 12-9 15,-2 9-3-15,-3 12 10 16,1 10 10-16,6 20 14 15,3 12 7-15,12 17-1 16,4 4-9-16,9 2-21 16,-2-3-10-16,-1-6-16 15,-1-1-7-15,-5-9-19 16,-2-8-30-16,-7-14-101 16,-7-10-85-16,-9-26-109 15,-3-16 423-15,-1-25-128 16</inkml:trace>
  <inkml:trace contextRef="#ctx0" brushRef="#br0" timeOffset="22958.06">16208 12651 1958 0,'-12'14'223'16,"-8"13"341"-16,-16 27-445 0,-10 12-41 16,-18 16-13-16,-8 5-16 15,0 0-34-15,8-3-31 16,15-14-77-16,16-12-41 15,19-28-91-15,5-9-47 16,16-37 156-16</inkml:trace>
  <inkml:trace contextRef="#ctx0" brushRef="#br0" timeOffset="23129.49">16450 12579 2870 0,'42'4'157'16,"10"2"178"-16,15-1-318 16,3 0-25-16,-12-4-91 15,-6-1-60-15,-7-1-57 16,-3-3 84-16</inkml:trace>
  <inkml:trace contextRef="#ctx0" brushRef="#br0" timeOffset="23293.79">16525 12853 3433 0,'54'11'78'16,"26"-7"-86"-16,8-6-93 15,-3-19-30-15,-4-12 54 16</inkml:trace>
  <inkml:trace contextRef="#ctx0" brushRef="#br0" timeOffset="23697.09">17286 12155 3261 0,'3'7'115'16,"-1"-1"47"-16,37 3-135 15,26 1-8-15,13-4-31 16,16-11-115-16,8-7-83 15,11-11-32-15,8-6 91 0</inkml:trace>
  <inkml:trace contextRef="#ctx0" brushRef="#br0" timeOffset="25006.82">18308 11733 2754 0,'-23'-4'91'0,"23"-1"45"15,4-2-123-15,20-4-12 16,8-2 21-16,17 2-2 15,9 3-13-15,3 9-10 16,-2 6-1-16,-15 10-3 16,-12 4-1-16,-20 11 2 15,-11 6 2-15,-21 8 5 16,-8 1 7-16,-18-1 22 0,-8-2 15 16,8-8 20-16,3-3 3 15,18-9-7-15,11-6-10 16,9-9-31-16,6-2-9 15,15 4-5-15,15-3 0 16,27-2 10-16,9-1 3 16,18-6-51-16,-1-5-35 15,10-2-119-15,4-2-60 0,4 2 131 16</inkml:trace>
  <inkml:trace contextRef="#ctx0" brushRef="#br0" timeOffset="25239.91">18136 12582 3462 0,'36'7'111'15,"22"2"41"-15,42-5-152 16,20 0-9-16,4-11-98 0,-4-6-62 16,-5-4-138-1,-6 0 409-15,-5 3-123 0</inkml:trace>
  <inkml:trace contextRef="#ctx0" brushRef="#br0" timeOffset="25673.56">18552 12967 2623 0,'0'11'189'16,"6"-2"364"-16,21-3-546 16,10 0-8-16,20-5 31 15,4-2-5-15,11-3-25 16,2 0-6-16,-13 3-2 15,-11 1 3-15,-29 4 5 16,-15 3 4-16,-27 15 15 16,-17 5 9-16,-19 13 21 15,-2 3 3-15,3-3-9 16,10-2-9-16,15-10-22 16,8-4-8-16,16-12-24 15,7-4-11-15,21 0 4 16,12 3 2-16,29 3 24 15,12 3 11-15,14 1 10 16,-5 2 7-16,-22-2 19 0,-16-1 12 16,-32 2 18-16,-10 3 7 15,-28 11 0-15,-18 9-12 16,-38 19-29-16,-12 5-15 16,-15 4-62-16,-4-6-48 15,-6-20 83-15,-6-22-43 16,-35-46 33-16</inkml:trace>
  <inkml:trace contextRef="#ctx0" brushRef="#br0" timeOffset="38335.36">21102 8050 1071 0,'-51'-6'68'0,"9"-4"70"16,-1-5-40-16,2-5-6 16,0-1-5-16,6-3-23 15,4 3 7-15,13 2 23 16,5 2 13-16,6 7-2 16,2 1-12-16,3 5-29 15,2 4-22-15,0-1-25 16,5-7-7-16,9 5-8 15,11-1 2-15,20 2 6 16,10-2 2-16,21 4 0 16,6 0-2-16,19-2-4 15,7-2-1-15,17-1-3 16,10-3 0-16,14 0 1 0,5 0 0 16,15 1 3-16,9 1 1 15,1 2 0-15,3 1-1 16,11 0-1-16,-4-1 0 15,26-2 0-15,4-1 0 16,4-2-1-16,5 1 0 16,-3 2 5-16,3 1 5 15,9 5 11-15,-3 0 3 16,14 2-1-16,-10-1-4 0,-3-1-8 16,6-1-2-16,-14-5 3 15,10-3 1-15,9-1 4 16,-5-2 0-16,2-1-3 15,-2 5 2-15,-9-1 2 16,-1 0 5-16,-6 2 4 16,-5-3 1-16,-15-2-5 15,-2 2-3-15,-16-2-6 16,-2-3-2-16,-10-3-4 16,-5 0-1-16,-10-1-3 15,-9 2-2-15,-16 4-2 16,-15 0 0-16,-24 3-4 15,-14-1-19-15,-25-3-89 16,-14 1-66-16,-38-12 84 16</inkml:trace>
  <inkml:trace contextRef="#ctx0" brushRef="#br0" timeOffset="39033.89">25330 3383 1788 0,'-26'-63'96'15,"5"16"39"-15,5 27-57 16,6 9 5-16,-3 11-35 15,-3 11-24-15,-6 30-19 16,-4 23-4-16,3 36 3 0,4 19 2 16,13 42-2-16,6 11-1 15,12 37 0-15,4 14 0 16,6 19 4-16,3 9 3 16,0 9 10-16,2 4 8 15,-1 1 12-15,-1 0 7 16,0-3 16-16,-4 0 6 15,-3-1 2-15,-1 3-1 16,6 6-13-16,2 5-10 0,13 10-15 16,5 9-9-16,2 9-12 15,0 10-4-15,-5-4 2 16,-5 3-1-16,0-5 11 16,-7-2 12-16,-5-4 14 15,0-3 8-15,-14 15-4 16,-4-10-3-16,-5 6 3 15,-1-5-2-15,4-18 7 16,-2-10-8-16,7-25-13 16,4-21-8-16,8-30-21 15,6-21-16-15,4-49-52 16,1-22-35-16,-4-56-142 16,0-28-56-16,-3-78-51 15,-5-53 137-15</inkml:trace>
  <inkml:trace contextRef="#ctx0" brushRef="#br0" timeOffset="39983.05">25363 7515 1268 0,'-1'26'97'0,"1"-8"163"15,5 0-218-15,-3-1 2 16,3-4-7-16,-1 2-34 16,0-4-37-16,0-1-11 15,-3-1-1-15,-1-2 10 16,0-2 34-16,-1 0 27 16,-3-2 54-16,2 1 30 15,-3 1 49-15,-2 1 10 0,5 0 6 16,-1-2-7-16,3-4-11 15,0 1-8-15,0-1-9 16,-1 2-5-16,1-2-17 16,0 0-11-16,-8-5-27 15,-4-2-13-15,-8-3-21 16,-7-6-9-16,-10-4-8 16,-6-4-3-16,-5-6-2 15,2-2 0-15,-1-7-4 16,0-1 0-16,-4-3 5 15,-5-2 0-15,-7-4 2 16,-5-3-1-16,-9-6-6 16,-7-3 0-16,-15-12-5 15,0-4-2-15,-3-7-4 16,-2-4-2-16,-7 8-2 16,-5 4 0-16,-7 1-1 15,-5-2-1-15,4 2 1 0,-3-9-1 16,-4 3 0-16,-2 3 0 15,3 1 1-15,-2-4-1 16,6-1 0-16,7-7 0 16,6 0-2-16,0 3 0 15,-2 5 0-15,-1 4 0 16,4 1 1-16,8 4 0 16,14 3 2-16,7 6 0 15,12 10 1-15,3 7 2 0,15 11-3 16,8 5-3-16,13 10-17 15,9 8-19-15,13 7-71 16,9 5-63-16,2 0 246 16,19 5-124-16</inkml:trace>
  <inkml:trace contextRef="#ctx0" brushRef="#br0" timeOffset="40916.16">25433 7698 2177 0,'-24'0'60'0,"22"2"40"15,2-1 0-15,0-1 44 0,1-1-1 16,2 1-53-16,0 0-18 16,4 1-13-16,0 0-1 15,3-1-7-15,2 1-3 16,0 0-11-16,3 5-3 15,4 6-5-15,5 4 0 16,8 5-1-16,3 3-1 16,10 5 0-16,5 3 0 15,4 6-2-15,3 2 1 0,8 9-3 16,6 3-2-16,9 6-7 16,7 2-3-16,4-1-4 15,2 2-1-15,11 6-2 16,4 2-1-16,6 10-1 15,5 4 1-15,0 0 0 16,3 0 0-16,6 1 1 16,3-1-1-16,13 8-2 15,4 6 0-15,5-1 1 16,5-1-1-16,7-2 4 16,-3 1 2-16,2 9 4 15,-2 1 2-15,-13-3 2 16,0-3 0-16,-7 0 0 15,-9 3-3-15,-7 2-3 16,-6-4-1-16,-13-12-2 16,-3-9 0-16,-19-9-2 0,-8-7 1 15,-15-7-3-15,-13-9-7 16,-13-16-35-16,-9-8-44 16,-17-15-149-16,-9-13-73 15,-27-44 151-15</inkml:trace>
  <inkml:trace contextRef="#ctx0" brushRef="#br0" timeOffset="44847.96">26554 7677 1584 0,'3'1'117'16,"-3"-1"73"-16,0 0-51 15,0 0 32-15,2-2-30 16,2-6-18-16,0-11-47 15,2-8-21-15,-1-17-19 16,-1-7-10-16,-3-11-8 16,-1-4-1-16,-5-5-1 15,-3 0 1-15,-4 1 1 16,-6 0 6-16,-9 4 6 16,-10 0 2-16,-11-1-4 0,-7 3-10 15,-10 4-10-15,-6 1-6 16,-7 5-2-16,-8 7 2 15,-9 5 0-15,-1 1 1 16,-5 6-2-16,3-1-1 16,3 9-2-16,1 4-1 15,-6 10 1-15,-8 6 2 16,-2 7 1-16,-5 6 3 16,4 10 0-16,6 4 1 0,-7 13-1 15,2 2-1-15,-1 12 1 16,7 0-2-16,14-1 0 15,13-1-2-15,21-6 0 16,12-4 0-16,18-11 0 16,9-6 1-16,11-12-1 15,6-5-1-15,1-4-7 16,6-13 1-16,10-18 3 16,5-12 2-16,6-15 4 15,2-1 1-15,-3 3-2 16,-2 6 0-16,-5 18 1 15,-5 9 0-15,-8 18 3 16,-6 6 3-16,0 1 3 16,-5 6 4-16,-16 25-2 15,-7 11-3-15,-18 21 4 16,-2 1 1-16,6-8 6 0,6-8 0 16,16-15-3-16,7-5-6 15,12-11-9-15,6-4-3 16,19-6-5-16,12-4-3 15,25-11-67-15,14-8-58 16,25-11-416-16,8-1 335 16</inkml:trace>
  <inkml:trace contextRef="#ctx0" brushRef="#br0" timeOffset="47364.05">13804 16063 2484 0,'-14'21'155'0,"-12"-23"134"15,7-7-231-15,9-14-80 16,7-9 13-16,3-13 5 15,3-1-2-15,7 7 3 16,11 6 2-16,-1 11 5 16,0 7 3-16,4 8 3 15,1 5 2-15,9 12-1 0,7 13 0 16,12 29 1-16,10 9-2 16,8 15 5-16,1 2 1 15,-6-1 6-15,-5 1 1 16,-14-1-2-16,-7 1-2 15,-9-11-7-15,-5-7-3 16,-9-20-12-16,-7-9-34 16,-5-17-98-16,-3-4-67 0,-3-18 94 15</inkml:trace>
  <inkml:trace contextRef="#ctx0" brushRef="#br0" timeOffset="47580.96">14378 15929 3021 0,'-58'80'134'0,"-7"-1"68"16,-2 10-163-16,3 2-39 16,-1 2-16-16,4 0-63 15,9-11-41-15,14-21-102 16,10-15-31-16,15-23-73 15,8-10-134-15,20-24 282 16</inkml:trace>
  <inkml:trace contextRef="#ctx0" brushRef="#br0" timeOffset="47868.84">14793 16019 2703 0,'3'38'188'0,"0"-38"146"16,8-1-273-16,17-1-95 15,10-3 7-15,16-5 25 16,8 0-2-16,12-3 0 15,1-1-6-15,-8 3-25 16,-8 1-18-16,-15 9-74 16,-7 2-45-16,-17 8-73 15,-7 3 5-15,-20 3 125 16</inkml:trace>
  <inkml:trace contextRef="#ctx0" brushRef="#br0" timeOffset="48043.68">14787 16270 2877 0,'10'6'96'15,"14"0"37"-15,12 0-102 16,25-5-5-16,15-3-6 16,14-12-85-16,1-3-64 15,-2-2 192-15,-10 0-110 16</inkml:trace>
  <inkml:trace contextRef="#ctx0" brushRef="#br0" timeOffset="48479.65">16433 15097 2690 0,'-12'13'147'0,"0"7"170"15,2 20-304-15,3 22-6 16,5 49 5-16,2 21 1 16,6 48-3-16,6 11-1 15,5 2-2-15,2 0-3 16,7-33-3-16,2-18 1 0,1-28-32 15,-2-20-30-15,-9-32-105 16,-7-14 17-16,-24-40 61 16</inkml:trace>
  <inkml:trace contextRef="#ctx0" brushRef="#br0" timeOffset="49296.41">15858 16020 2472 0,'7'28'245'15,"21"-21"542"-15,36 0-808 16,21 0-24-16,33-8 31 16,10-7-6-16,20-10-2 15,-1-6 3-15,-7 0 15 16,-13-2 8-16,-20 2 14 0,-10 1 5 15,-23 3 1-15,-11 3 1 16,-27 7-11-16,-14 3-4 16,-14 5 0-16,-10 9 2 15,-19 21-4-15,-10 14-3 16,-18 21-4-16,-8 2-1 16,1 4 1-16,6-3 4 0,14-8 1 15,7-2 0-15,14-21 1 16,3-10-1-16,10-15-1 15,8-9-3-15,12-17-3 16,11-11-1-16,18-30-6 16,5-8 0-16,4-6 2 15,-7 6 1-15,-14 23 6 16,-9 12 3-16,-9 22 0 16,-2 8 0-16,-3 25 2 15,0 6 1-15,-2 19 10 16,-1 8 4-16,-6 1 7 15,-2-1 0-15,2-13-4 16,-2-8-3-16,0-19-6 16,0-9-5-16,-1-9-12 15,6-1-5-15,4-14 1 16,4-9 2-16,6-19 9 16,3-5 5-16,-3 4-2 0,-1 7-1 15,-7 20 0-15,-3 8-2 16,-1 12-3-16,-1 5 0 15,5 15 1-15,2 4 2 16,2 5 3-16,-1-4 0 16,-4-11-4-16,-3-7-1 15,-1-10 0-15,0-3-3 16,6-14 0-16,4-9 0 0,5-14 2 16,3-6 1-16,0-2 0 15,-2 13-1-15,-7 15 0 16,-2 9 2-16,1 18-2 15,2 11 1-15,6 23 2 16,2 15-1-16,2 16 0 16,1 2 3-16,2-7-37 15,1-9-23-15,-5-19-64 16,-4-12-51-16,-11-17-99 16,-7-11-45-16,-15-35-44 15,-7-18 155-15</inkml:trace>
  <inkml:trace contextRef="#ctx0" brushRef="#br0" timeOffset="49470.4">17606 15393 3353 0,'8'11'89'15,"9"3"-12"-15,4 2-84 16,18 7-16-16,5-6-21 15,13-13-87-15,9-5-68 16,0-17-125-16,-1-7-31 16,-16-5 186-16</inkml:trace>
  <inkml:trace contextRef="#ctx0" brushRef="#br0" timeOffset="49629.5">18165 15046 1894 0,'1'12'219'15,"-1"-1"243"-15,5 17-284 16,2 8-44-16,3 9-59 16,5 3-43-16,7-2-139 15,4-2-66-15,5-8-89 16,3-8 109-16</inkml:trace>
  <inkml:trace contextRef="#ctx0" brushRef="#br0" timeOffset="50012.93">19022 14623 2005 0,'3'-16'128'0,"-1"3"152"0,-1 5-209 16,-1 3-2-16,-12 12-12 15,-6 12-16-15,-11 32-26 16,-9 25 20-16,0 42 57 16,1 17 30-16,8 34 37 15,7 12-9-15,10 22-48 16,6 16-29-16,14 3-46 15,6 14-12-15,12-5-11 16,8-10-4-16,10-18-36 16,6-27-31-16,2-36-64 15,-1-23-35-15,-6-40-55 16,0-18-19-16,0-43 135 16</inkml:trace>
  <inkml:trace contextRef="#ctx0" brushRef="#br0" timeOffset="50377.42">19177 15542 1858 0,'-12'1'283'16,"9"-1"461"-16,4 3-579 15,7-2-44-15,19-1-26 16,6 2-31-16,24-4-55 16,8-4-50-16,3-7-99 15,3-5-64-15,-14-13 386 16,-4-11-207-16</inkml:trace>
  <inkml:trace contextRef="#ctx0" brushRef="#br0" timeOffset="50695.76">19735 14874 2981 0,'6'19'161'16,"13"-13"118"-16,3 1-204 16,10 4-68-16,0 0 8 15,-7 2-20-15,-5 0-33 0,-11 6-30 16,-6 4 1-1,-12 8 19-15,-6 3 24 0,-6 2 37 16,2-4 12-16,6-8 15 16,5-4 6-16,10-5-1 15,6-1-5-15,13 2-13 16,13-2-7-16,21-2-11 16,3-5-3-16,19-6-30 15,0-2-22-15,5-7-66 16,2-3-67-16,-7-1 101 15,-11 1-6-15</inkml:trace>
  <inkml:trace contextRef="#ctx0" brushRef="#br0" timeOffset="50895.1">19601 15735 3415 0,'29'13'114'16,"31"-6"30"-16,14-2-146 15,32-9-45-15,1-10-34 16,-2-14-125-16,1-4-76 16,-11-1 144-16</inkml:trace>
  <inkml:trace contextRef="#ctx0" brushRef="#br0" timeOffset="51328.44">19701 16146 3352 0,'-1'2'61'0,"25"-2"-14"16,13 0-83-16,21-3 24 15,7-2 20-15,8 0-11 16,-2-1-5-16,-6 6 3 16,-10 4 4-16,-21 4 13 15,-8 3 4-15,-19 3 14 16,-7 5 5-16,-10 7-1 16,-5 3-6-16,0 0-21 0,1-3-7 15,8-8-12-15,6-4-2 16,14-3 4-16,10-1 2 15,13 6 13-15,6 0 4 16,7 5 1-16,-3-1-1 16,-5 3-3-16,-11-1 0 15,-18-2 4-15,-7 2 9 16,-18 7 16-16,-7 3 4 16,-16 3-5-16,-4-2-11 0,-3-7-37 15,3-4-32-15,7-13-80 16,2-6-61-16,9-28-111 15,2-18-27-15,15-48 167 16</inkml:trace>
  <inkml:trace contextRef="#ctx0" brushRef="#br0" timeOffset="51580.04">20518 14584 3203 0,'16'6'150'0,"-8"7"90"16,4 10-202-16,16 27-38 15,13 19 4-15,18 40 0 0,11 14-4 16,9 46-4-16,0 12 3 16,-11 21 3-16,-10 15 1 15,-20-10 1-15,-9-2-1 16,-13-17-5-16,-9-17-18 15,-14-15-84-15,-11-12-72 16,-16-17 90-16</inkml:trace>
  <inkml:trace contextRef="#ctx0" brushRef="#br0" timeOffset="52828.16">14423 17727 2458 0,'-44'16'212'15,"5"-9"209"-15,15-2-297 16,20-6-136-16,5-5-4 16,13-12-6-16,8-6-5 15,13-12 25-15,4-2 3 16,6 5 2-16,-1 4 1 15,-5 17 5-15,-1 11 2 0,3 19 13 16,4 10 5-16,3 25 8 16,-2 10 1-16,-1 22-5 15,-2 6-5-15,-1 9-10 16,4-4-3-16,-4-12-7 16,-2-9-2-16,-6-17-2 15,-3-7-32-15,-8-18-115 16,-4-7-75-16,-10-21 227 15,-5-14-103-15</inkml:trace>
  <inkml:trace contextRef="#ctx0" brushRef="#br0" timeOffset="53011.77">15048 17717 2790 0,'-67'71'167'0,"-5"16"215"15,4 27-358-15,3 10-7 16,5-5-8-16,2-10-39 16,13-24-127-16,9-14-73 15,21-28 40-15,9-15 42 16</inkml:trace>
  <inkml:trace contextRef="#ctx0" brushRef="#br0" timeOffset="53152.24">15668 17759 3085 0,'43'10'128'0,"-3"8"52"16,13 4-158-16,21-3-86 16,7-3-90-16,-4-11 88 15</inkml:trace>
  <inkml:trace contextRef="#ctx0" brushRef="#br0" timeOffset="53331.79">15797 18126 3589 0,'35'8'59'16,"39"-6"-82"-16,20-5-74 15,22-25-113-15,4-8-9 16,-19-13 80-16</inkml:trace>
  <inkml:trace contextRef="#ctx0" brushRef="#br0" timeOffset="95759.58">3018 4045 1045 0,'-21'-8'140'15,"6"-2"168"-15,4 2-109 16,4-1-59-16,1-2-15 0,1 1-36 16,1 1-14-16,2 0 5 15,0 4 4-15,2 0-1 16,0 4-4-16,0-1-24 15,3-2-13-15,4 2-25 16,4 2-5-16,9-1-1 16,6 0 5-16,12-1 9 15,5-2 5-15,5 1 3 16,-1 1-3-16,-2 4-7 16,-3 0-6-16,2 2-6 15,2-2-2-15,6 0-1 16,5-1-2-16,6-1-2 15,-1 0 1-15,-1-1 2 16,-1-1 1-16,-2-3 2 16,1 0-1-16,3 0 1 15,3-3 1-15,-1 1 1 0,-3 0 4 16,-6 2 1-16,-7 1 0 16,-6 1-1-16,-3 3-4 15,0 0-4-15,3 2-2 16,0-1-2-16,2-1-1 15,3-1 0-15,3-3 0 16,0-1 0-16,-2 1-2 16,-4-1-21-16,-1 1-56 15,2 1-15-15,6 0 33 0</inkml:trace>
  <inkml:trace contextRef="#ctx0" brushRef="#br0" timeOffset="103106.79">3520 3512 814 0,'-25'-24'85'15,"0"4"76"-15,-1 0-31 16,0-1-35-16,1-2-27 15,-1 3-44-15,1 2-8 16,1 9 8-16,-3 3 9 16,0 14 13-16,-2 10 10 15,-10 16 8-15,-5 7 5 0,-7 2 12 16,0 2 0-16,12-1-13 16,9-3-12-16,17-7-26 15,9-6-8-15,9-10-4 16,10-7 6-16,14-15 13 15,14-9 1-15,22-20-6 16,7-12-7-16,16-14-10 16,1-5-4-16,1-6-1 15,-3 5 2-15,-20 18 11 16,-14 10 6-16,-30 25 2 16,-9 11-6-16,-23 23 0 15,-12 19-3-15,-25 24 1 16,-12 7 5-16,-10 4-2 15,2-8 2-15,14-12 2 16,12-6-4-16,18-15-13 16,13-6-3-16,18-14 1 0,11-8 4 15,23-20 8-15,11-12-1 16,25-19-5-16,7-5-3 16,6-8-6-16,2 0-2 15,-12 8-1-15,-9 8-1 16,-23 20-3-16,-16 9-1 15,-23 18-4-15,-16 12 2 16,-23 19 4-16,-11 11 5 16,-17 10 11-16,-1 0 4 0,11-6-1 15,9-4-1-15,23-8-7 16,14-7-4-16,26-13 0 16,18-12 5-16,32-23 1 15,14-15 2-15,15-20-3 16,4-6-3-16,-1-6-2 15,-4 2-2-15,-13 8-3 16,-14 11 0-16,-31 24-4 16,-16 9-2-16,-31 21 2 15,-15 8 2-15,-21 19 8 16,-6 8 4-16,0 3-1 16,10-2-2-16,29-10-4 15,19-7 0-15,39-17 1 16,16-10-2-16,28-23-5 15,12-11-13-15,11-10-52 16,0 1-45-16,-11 5-113 0,-7 5-62 16,-24 24 149-16</inkml:trace>
  <inkml:trace contextRef="#ctx0" brushRef="#br0" timeOffset="105159">3360 5493 200 0,'-12'-13'1'15,"0"6"9"-15</inkml:trace>
  <inkml:trace contextRef="#ctx0" brushRef="#br0" timeOffset="105439.03">3237 5428 1485 0,'-2'-3'96'0,"2"3"49"16,4 1-62-16,7 2-46 15,6 0-3-15,13 2 1 16,6-4 3-16,15-1 8 15,4 0 5-15,14-3 8 16,5-2 2-16,5-3 0 16,4-2 2-16,4-4-1 15,5 0-4-15,2 0-8 16,-3-1-9-16,-9 6-16 16,-4 3-6-16,-9 5-13 15,-5 1 0-15,-5 7-93 16,-3 4-26-16,-9-2 54 0</inkml:trace>
  <inkml:trace contextRef="#ctx0" brushRef="#br0" timeOffset="110438.3">30739 7272 1616 0,'2'-6'68'0,"2"4"58"16,0-3-13-16,-3-2 27 0,1 0-2 15,-4-2-40-15,-2-1-17 16,-3 2-20-16,-2 0-9 16,-3 3-16-16,-2 5-13 15,-6 7-17-15,-2 5-1 16,-4 14 1-16,3 5 1 16,3 11 1-16,5 4-2 15,12 4-2-15,6-3-1 16,16-2 3-16,3-2 3 0,12-11 10 15,5-6 11-15,6-8 29 16,11-29 8-16,3-8 12 16,3-3-5-16,-4-20-18 15,-10-3-5-15,-18 0-11 16,-13 2-2-16,-26 2-15 16,-17 1-22-16,-28 6-61 15,-18 2-41-15,-22 9 170 16,-15 7-92-16</inkml:trace>
  <inkml:trace contextRef="#ctx0" brushRef="#br0" timeOffset="111620.34">19899 7668 1664 0,'-22'-11'140'0,"5"10"230"16,11 1-295-16,4 0-5 0,4 0-12 16,8-1-21-16,3-5-19 15,41 0 3 1,1 0 8-16,5 2-5 0,-3 8-7 15,-1 4-1-15,-13 6-9 16,-7 7-2-16,-18-1 2 16,-14 2 1-16,-20 9 5 15,-11 2 3-15,-20 6 1 16,-2-2 1-16,0-9-2 16,6-3-1-16,11-11-4 15,8-4-2-15,13-8 0 16,9-2-4-16,0 1 0 15,15-3 4-15,17 0 7 16,7-2 6-16,11 4 1 16,7 4-6-16,-8 4-11 0,-3 1-3 15,-17 3 1-15,-11 2 1 16,-15 8 6-16,-6 5 3 16,-15 9 9-16,-7 1 4 15,-8 0 14-15,2-4 7 16,2-9-3-16,4-4-7 15,9-10-20-15,4-7-23 16,6-3-68-16,2-1-53 16,7-7-114-16,3-1 418 0,19-19-181 15</inkml:trace>
  <inkml:trace contextRef="#ctx0" brushRef="#br0" timeOffset="111760.26">20569 8236 2529 0,'-17'12'-39'0,"13"-13"-82"16,8-3-117-16,7-17 167 16</inkml:trace>
  <inkml:trace contextRef="#ctx0" brushRef="#br0" timeOffset="111969.74">20728 7630 2504 0,'-28'48'100'16,"7"-17"93"-16,7 6-173 15,8 13 8-15,3 3 7 16,4 8-20-16,6 1-15 15,10-10-77-15,5-3-53 0,4-19-126 16,1-9-52-16,-4-29 165 16</inkml:trace>
  <inkml:trace contextRef="#ctx0" brushRef="#br0" timeOffset="112193.16">20920 7655 2169 0,'-24'39'107'16,"8"2"75"-16,16 8-111 15,7-1 13-15,14-6-11 16,9-3-17-16,10-11-31 16,6-8-7-16,14-11-21 15,8-9-33-15,1-18-91 16,-1-8-61-16,-13-18-163 0,-12-6-183 15,-12-8 312-15</inkml:trace>
  <inkml:trace contextRef="#ctx0" brushRef="#br0" timeOffset="112337.08">21384 7598 1429 0,'-31'34'165'16,"4"12"141"-16,2 6-59 16,7 18-47-16,-1 11-32 15,0 23-58-15,4 4-24 16,7-6-81-16,8-9-66 0,14-23-156 15,3-16-161-15,3-25 202 16</inkml:trace>
  <inkml:trace contextRef="#ctx0" brushRef="#br0" timeOffset="113153.02">24370 2555 1417 0,'18'-35'60'0,"5"10"62"15,5 7-30-15,-6 8 24 16,-4 7-5-16,-9 12-32 15,-2 11-13-15,-5 25-5 16,-4 11 1-16,-5 25 0 16,-1 5-9-16,4 3-16 15,4-5-8-15,9-14-15 16,1-12-3-16,7-15-40 16,0-9-60-16,5-19 53 15</inkml:trace>
  <inkml:trace contextRef="#ctx0" brushRef="#br0" timeOffset="113333.72">24614 2985 2560 0,'-16'3'35'16,"11"1"-79"-16,2-1 4 15,4-6-49-15,5-3-46 16,12-17 66-16</inkml:trace>
  <inkml:trace contextRef="#ctx0" brushRef="#br0" timeOffset="113585.76">24963 2516 1996 0,'-9'4'116'16,"10"10"165"-16,14 10-276 16,8 3 24-16,3 1 14 15,3 3 8-15,13 4-5 16,4 1-4-16,1 2-14 16,-3 0-10-16,-20-5-10 15,-12-3-3-15,-15-7-5 16,-9-1-1-16,-16-4-38 15,-11-4-39-15,-10-6-94 16,0-8 88-16</inkml:trace>
  <inkml:trace contextRef="#ctx0" brushRef="#br0" timeOffset="113749.82">24965 2536 2505 0,'19'0'56'16,"19"8"-53"-16,10 0 1 16,4 0-18-16,-1-2-30 0,-3-4-97 15,-5-4-12-15,-6-5 67 16</inkml:trace>
  <inkml:trace contextRef="#ctx0" brushRef="#br0" timeOffset="114019.62">25473 2406 2085 0,'9'14'78'0,"13"-10"45"15,9 1-92-15,6-2 14 16,-2 1 3-16,1-3-1 16,-2 1-10-16,-1 1-5 15,-2-2-5-15,-9 5-12 16,-4-3-8-16,-7 10-8 15,-4 8 0-15,-3 15 4 16,-3 14 5-16,-1 16 13 16,1 9 3-16,2 5 0 0,2-1-4 15,2-10-8-15,0-8-1 16,-1-15-69-16,-1-6-61 16,-6-13 66-16</inkml:trace>
  <inkml:trace contextRef="#ctx0" brushRef="#br0" timeOffset="114202.15">25426 2696 2595 0,'5'3'88'0,"28"-1"37"16,15 4-129-16,31-2 15 15,9-2 0-15,17-7-28 16,5-4-53-16,9-6 385 15,9 1-266-15</inkml:trace>
  <inkml:trace contextRef="#ctx0" brushRef="#br0" timeOffset="116435.76">2466 4649 1763 0,'-14'-45'90'16,"12"25"34"-16,0 7-17 15,1 8-48-15,0 6-16 16,-5 21-28-16,-4 13-9 16,-7 24 8-16,0 8 9 15,3 10-2-15,5 3 1 0,9-12-1 16,4-4-3-16,9-27 3 16,6-13 4-16,12-21 27 15,9-10 13-15,24-26 6 16,13-20-5-16,19-29-32 15,6-8-15-15,-1 0-10 16,-5 10-2-16,-17 25-2 16,-15 16 1-16,-23 27-6 15,-15 11 0-15,-16 22 8 16,-7 12 5-16,-4 16 13 16,-4 9 3-16,4 0-11 15,2-3-4-15,8-13-3 16,1-8 1-16,6-16 4 15,3-13 5-15,10-23 5 16,10-13 0-16,16-18-3 16,5-5-4-16,8-4-8 0,-2 6-3 15,-14 14-2-15,-12 11 0 16,-21 22-3-16,-9 14 3 16,-10 23 8-16,-3 12 4 15,-4 17 4-15,1 5-2 16,6-2-9-16,6-6-1 15,11-15-2-15,4-13 1 16,22-25 7-16,10-14 2 16,25-32 4-16,9-15-1 0,6-15-3 15,0-3-5-15,-7 9-4 16,-7 10-1-16,-17 22 3 16,-12 15 2-16,-21 28 1 15,-9 17 1-15,-9 21-3 16,-2 10-2-16,5 7 2 15,3-2-2-15,18-16-1 16,6-10 1-16,17-29 1 16,11-16 2-16,16-30 3 15,9-7 0-15,1 0-4 16,-5 8-3-16,-7 24 0 16,-2 15 1-16,14 40 0 15,11 22 2-15,28 27 39 16,26 4-66-16,35-12 16 15</inkml:trace>
  <inkml:trace contextRef="#ctx0" brushRef="#br0" timeOffset="128612.56">16917 18387 2014 0,'-17'-2'150'16,"4"2"267"-16,6-1-399 15,5-1-1-15,2 2 11 16,1 0-2-16,6-1-7 16,4 0 6-16,8-2 27 15,2-1 9-15,6 2 10 16,4-1 0-16,12 2-12 0,7 2-7 15,10 3-13-15,1 1-5 16,11 2-12-16,8-1-4 16,18 1-8-16,9-3-2 15,10 4-2-15,9-3 0 16,14 1 0-16,9-1 1 16,31-1 0-16,5-1-1 15,12 1 0-15,7 0-2 0,-2 2 3 16,7 2 1-16,11 0 6 15,9-2 3-15,10-3 2 16,3 0 2-16,-3-7 3 16,1-4 0-16,-5-5 4 15,-1-1 2-15,-5-3-2 16,-13 0-1-16,-14 3-3 16,-12-1-4-16,-13-1-5 15,-15 2-3-15,-31 0-4 16,-17 0-1-16,-35 3-2 15,-9 0-3-15,-13 6-39 16,-7-1-43-16,-20 2-132 16,-6 2 118-16,-32-3 8 15</inkml:trace>
  <inkml:trace contextRef="#ctx0" brushRef="#br0" timeOffset="131994.65">16823 17652 1461 0,'-13'-10'136'16,"3"3"130"-16,0 3-11 15,3 0 7-15,1 3-23 16,2 0-55-16,2 0-23 0,2 1-49 16,0 0-25-16,0 0-40 15,0 0-12-15,1 0-16 16,5-2-4-16,6 5-3 16,5 1 5-16,11 4 12 15,8-3 5-15,7 1 3 16,8-2-4-16,9-4-15 15,0-1-5-15,1-2-11 16,-5-1-2-16,-10-1-20 16,-4 0-36-16,-4 0-116 15,-3 1-76-15,-4 3 123 16</inkml:trace>
  <inkml:trace contextRef="#ctx0" brushRef="#br0" timeOffset="132627.54">17986 17550 2199 0,'3'0'66'15,"3"-1"28"-15,1-3-27 0,1 1 14 16,-4-1 8-16,-1 2-12 16,-2 0 14-16,-1 2 38 15,0 0 11-15,-6-2 0 16,1 2-12-16,-3 0-38 16,-2 0-21-16,0 2-33 15,-2 1-9-15,0 2-12 16,-1-2-1-16,-1 7-1 15,0-3 0-15,-1 1 5 16,2 1 2-16,0 0-1 16,2 3-3-16,-1 6-5 15,-1 3-5-15,0 6-2 16,0 5-1-16,3 8-1 16,4 4-1-16,9 5 0 15,5-2-1-15,9-3-1 0,5-4-1 16,11-8 2-16,3-3 3 15,13-14 13-15,5-6 4 16,0-15 4-16,-2-8-1 16,-6-15-7-16,-3-6-1 15,-6-7-2-15,-4-4 1 16,-13-2-2-16,-9 0 1 16,-13 7 0-16,-6 6-1 15,-15 9 0-15,-7 2-2 16,-7 9-9-16,-2 2-6 0,7 2-32 15,3 5-15-15,4 1-50 16,3 2-31-16,6 1-72 16,5 0-68-16,17-5-194 15,7-2 253-15</inkml:trace>
  <inkml:trace contextRef="#ctx0" brushRef="#br0" timeOffset="132832.93">18740 17927 3044 0,'-26'4'75'15,"22"0"66"-15,3-4-238 0,1 0-1 16,0-4-48-16,0-5-41 15,-1-14-87-15,1-1 75 16,0-5 95-16</inkml:trace>
  <inkml:trace contextRef="#ctx0" brushRef="#br0" timeOffset="134977.85">19349 17664 2524 0,'-13'-11'206'0,"-6"-1"328"16,7-4-508-16,8-1-26 16,5 3 1-16,1 1-1 15,-1 6-1-15,-1 6 0 16,0 1 3-16,-3 6 2 0,1 9 4 15,1 6 3-15,10 9 2 16,10 2 1-16,11 2 4 16,42 1 3-16,-1-1 4 15,7-1 1-15,9-6 0 16,-2-1-2-16,-9-7-5 16,-8-5-3-16,-24-1-4 15,-12-3 0-15,-18-3 2 16,-11 2 3-16,-21 9-6 15,-12 6-13-15,-19 4-50 16,-15-2-52-16,-17-8-147 16,-8-10 3-16,-16-19 109 15</inkml:trace>
  <inkml:trace contextRef="#ctx0" brushRef="#br0" timeOffset="135142.85">19265 17525 2613 0,'21'9'175'16,"20"-14"140"-16,19-6-223 15,26-3-103-15,11-6-72 16,7-4-138-16,-3 2-1 16,-8 6 74-16</inkml:trace>
  <inkml:trace contextRef="#ctx0" brushRef="#br0" timeOffset="135626.28">20198 17405 2817 0,'-12'13'187'0,"9"-5"128"16,7 4-230-16,18 10-93 15,13 9 0-15,24 15 12 16,13 7-1-16,15 8-1 15,4 5 1-15,-4 6 1 16,-6 6 2-16,-15 2 7 16,-9-2 4-16,-23-12 10 15,-9-9 4-15,-21-17 0 16,-9-8 2-16,-17-13-1 0,-9-6-3 16,-15-13-6-16,-4-9-3 15,-5-22-7-15,1-13 0 16,7-30-1-16,8-9-3 15,12-7-2-15,7 3 2 16,17 21 6-16,3 4 4 16,14 4 1-16,4-1 1 15,9 0-1-15,0 3-1 16,-2 11 3-16,-2 11 3 0,-14 15 8 16,-8 3 2-16,-11 1-5 15,-11-1-15-15,-15-8-25 16,-9-1-13-16,-14 2-26 15,-8 0-8-15,-1 9-59 16,0 2-51-16,10 7-109 16,10 2-61-16,17 2 2 15,11 4 141-15</inkml:trace>
  <inkml:trace contextRef="#ctx0" brushRef="#br0" timeOffset="138395.89">28446 7822 1835 0,'-3'-24'130'15,"-1"19"213"-15,4 5-287 16,3 0 11-16,5 1 7 16,3 1-8-16,5 1-34 15,4 3-4-15,5 2-2 16,2 2-2-16,4 6-5 15,0 3 1-15,-3 10 6 16,-3 9 5-16,-7 20 3 16,-6 13-1-16,-5 14-1 15,-2 4-3-15,-4-2-2 16,2-1-2-16,-1 2-1 0,-2 4 0 16,-3-7-2-16,-2-4-1 15,-2-7-3-15,0-3-2 16,-6-1-2-16,-2 6-2 15,-12-1 0-15,-10-2 1 16,-6-6 1-16,-5-8 2 16,0-11 7-16,1-5 2 15,3-11 2-15,6-1-1 0,8-10-8 16,6-5-4-16,10-9-5 16,3-5-5-16,7-5-5 15,1-10-7-15,5-22-5 16,7-13 1-16,6-22 5 15,4-5 4-15,1 7 6 16,-1 4 3-16,-2 18 1 16,-3 9 4-16,-5 17 2 15,-3 8-2-15,-6 12 3 16,1 0 0-16,-1 2 0 16,-6 14 1-16,-7 30 4 15,-3 14 1-15,-7 22 2 16,1 0 1-16,5-12-6 15,5-8-1-15,10-16-7 16,4-4-3-16,11-18-7 16,8-8-3-16,12-12-10 0,12-9-18 15,12-20-64-15,2-10-57 16,1-12-135-16,-10-1 168 16,-15 5 20-16</inkml:trace>
  <inkml:trace contextRef="#ctx0" brushRef="#br0" timeOffset="138679.95">29059 9043 2665 0,'11'4'71'0,"2"-3"36"15,6-1-70-15,13 1 19 16,4-1 6-16,12-6-36 16,7-1-29-16,9-2-55 15,2-2-38-15,-1-1-112 16,-1 1-42-16,-5-5 131 15</inkml:trace>
  <inkml:trace contextRef="#ctx0" brushRef="#br0" timeOffset="138979.01">29912 8742 1681 0,'-9'5'209'15,"-9"-2"336"-15,-1 5-425 16,-1 15-17-16,0 7 13 15,6 18-11-15,4 4-35 16,15 2-40-16,10 2-15 0,18-4-13 16,9-6 1-16,15-13 26 15,5-11 13-15,-1-21 20 16,-3-8 7-16,-12-19-2 16,-3-7-2-16,-13-10-9 15,-5-6-7-15,-17-1-25 16,-10 1-15-16,-20 3-29 15,-8 4-17-15,-10 12-36 16,-5 8-32-16,-5 19-112 16,-2 10 407-16,1 22-190 15</inkml:trace>
  <inkml:trace contextRef="#ctx0" brushRef="#br0" timeOffset="139128.04">30324 9120 2684 0,'4'26'141'16,"2"-24"169"-16,2-2-354 15,6-9-104-15,4-12-14 16,6-24 67-16</inkml:trace>
  <inkml:trace contextRef="#ctx0" brushRef="#br0" timeOffset="139358.07">30625 8688 2970 0,'13'20'69'0,"5"-3"-10"15,5 0-11-15,11 6 18 16,1 2 0-16,9 7-39 16,-2 7-11-16,8 5-8 15,-2 0-2-15,-13-5-3 16,-5-4-2-16,-16-9 2 15,-7-4-9-15,-18-6-68 16,-11-3-74-16,-22-13-134 16,-13-9 19-16,-9-21 113 15</inkml:trace>
  <inkml:trace contextRef="#ctx0" brushRef="#br0" timeOffset="139824.54">30750 8646 2065 0,'35'6'160'0,"9"-2"117"16,22 2-160-16,8-5 9 16,0-3-69-16,-1-7-36 15,-10-7-28-15,-10 1-7 16,-7 3-2-16,-5 5 0 16,-6 10 10-16,1 10 9 15,-2 18 17-15,2 7 19 0,-1 13 36 16,-1 3 7-16,-6 6-7 15,-5-1-17-15,-5-2-32 16,-5-5-9-16,-9-13-3 16,-7-8 4-16,-16-14 5 15,-8-6 3-15,-17-13-2 16,-4-9-2-16,3-10-1 16,6-4 1-16,16-2 9 15,13-2-4-15,12-7-9 16,13-6-3-16,26-9-11 15,8-1 3-15,19 2 4 16,3 4 2-16,0 7 2 16,-4 4 0-16,-16 6 0 15,-12 4 0-15,-23 10 7 16,-13 1-1-16,-17-4-20 0,-11-5-9 16,-21-3-35-16,-10 2-35 15,-7 2-86-15,-1 1-60 16,8-2 395-16,4 4-212 15</inkml:trace>
  <inkml:trace contextRef="#ctx0" brushRef="#br0" timeOffset="143356.35">28607 7504 2441 0,'3'18'68'0,"-3"-18"35"16,0 1-15-16,2-1 33 15,1 0 9-15,1-1-36 0,2-1-18 16,5-4-17-16,-1-2 0 16,2-7 2-16,-2 0 1 15,-1-8 6-15,0-3-1 16,-5-4-3-16,2-2 0 16,-1-5-5-16,-2 0-5 15,6-2-12-15,-2-2-9 16,-2-3-10-16,-1-2-2 15,-1-9-3-15,-1 0 1 0,-3-5-3 16,-3 2 1-16,-2 2-1 16,-1 1 0-16,1 3-1 15,-1 3-1-15,1 2-3 16,0-1 1-16,4-5 0 16,-1-2 2-16,-3-1 2 15,0 5 0-15,-7 4-4 16,-3 1-3-16,-1 3-6 15,-6 1-1-15,-2 1-2 16,-1 0 0-16,0-5 0 16,1-4 0-16,-1-2 0 15,-2-4 0-15,-1 5 0 16,2 3 0-16,-1 4 0 16,0 1 0-16,-1 4 0 15,-2 3 0-15,1 1 0 16,2 2 0-16,-3-2 0 0,-1-2 0 15,-4-3 0-15,-2-3 0 16,-3-1 0-16,0 3 0 16,-3 0 0-16,-1 4 0 15,3 1 0-15,-1 1 0 16,2 3 0-16,1 0 0 16,-5 1 0-16,0 1 0 15,-10-4 0-15,-7-4 0 0,-4-3 0 16,-2-3 0-16,2 3 0 15,5 7 0-15,-10 5 0 16,1 3 0-16,-2 4 0 16,-2 2 0-16,5 2 0 15,2 3 0-15,5 2 0 16,1 0 0-16,3 0 0 16,0 0 0-16,-5 2 0 15,1 2 0-15,-4 0 0 16,-3 5 0-16,-4 0 0 15,-5 2 0-15,-1 2 0 16,-5 2 0-16,-2 2 0 16,5-2 0-16,-5 0 0 15,3 1 0-15,-3 0 0 16,3 1 0-16,3-1 0 16,-3 2 0-16,-12 1 0 15,-1 0 0-15,-3 3 0 0,-3 3 0 16,12 3 0-16,-10 2 0 15,0 6 0-15,-3 3 0 16,2 2 0-16,9 3 0 16,5 2 0-16,7 5 0 15,-2 7-1-15,-2 2-1 16,-2 3 1-16,-1-5-1 16,1-2 2-16,-1-3 0 0,3 3 0 15,3 3 0-15,6 6 0 16,6 2-1-16,-2 10 0 15,3 4 1-15,-1-1-1 16,1-2 1-16,9 0-1 16,0 2 0-16,5 6 0 15,3 9 0-15,1 3 1 16,3-4 0-16,2-7 1 16,3-3 0-16,9 3 1 15,1 4 0-15,8 12 0 16,2 1 0-16,2-2-1 15,2-2 0-15,3-6 0 16,0 4-1-16,5 5 0 16,0-1 0-16,3-4 0 15,2-1 0-15,4-3 0 16,1 5 0-16,7 16 0 16,2 0 0-16,4 1 0 0,-1-5 0 15,2-1 0-15,1 5 0 16,2-4 0-16,2-3 0 15,2-9 0-15,3-3 0 16,8 7 0-16,2 7 0 16,9 0 0-16,3 0 0 15,-2-3 0-15,-2-2 0 0,-4 7 0 16,-1 0 0 0,3-8 0-16,5-3 0 0,5-11 0 15,2-1 0-15,6 5 0 16,0 0 0-16,0-9 0 15,-2-6 0-15,-4-11 0 16,-1-6 0-16,4 0 0 16,4 1 0-16,4 4 0 15,5 0 0-15,-1 1 0 16,1 1 0-16,7-5 0 16,5-4 0-16,4-10 0 15,2-4 0-15,-4-6 0 16,-5 0 0-16,-4 2 0 15,1 2 0-15,-3-1 0 16,6 0 0-16,-2-2 0 16,-1-2 0-16,4-3 0 15,-5-3 0-15,8-5 0 16,11 0 0-16,-3-6 0 0,-4-1 0 16,-14-2 0-16,-10-2 0 15,-8-2 0-15,1-1 0 16,6-1 0-16,2 0 0 15,-1-1 0-15,-1-2 0 16,-3-2 0-16,2-1 0 16,-2-1 0-16,2 1 0 15,4-1 0-15,-6 0 0 0,0 0 0 16,-5-2 0-16,-6 0 0 16,2-1 0-16,5-1 0 15,3-4 0-15,4 4 0 16,1-2 0-16,1 1 0 15,-3-1 0-15,-2 0 0 16,-8 0 0-16,-4 0 0 16,0-2 0-16,2 5 0 15,-1-3 0-15,0-1 0 16,-1 1 0-16,4-2 0 16,0-1 0-16,2 0 0 15,-5 0 0-15,-4 0 0 16,-1 5 0-16,-4 1 0 15,4-1 0-15,1 1 0 16,0-4 0-16,5-3 0 16,-5-2 0-16,1-3 0 0,-5-2 0 15,-4-2 0-15,-7 0 0 16,-3 1 0-16,-3 0 0 16,-3 3 0-16,1 0 0 15,-2 3 0-15,-1 3 0 16,3 0 0-16,4 0 0 15,0-3 0-15,6-1 0 16,0-3 0-16,0 2 0 16,3-2 0-16,-3 2 0 0,-2 1 0 15,2 1 0-15,-4 2 0 16,-3 7 0-16,-6 0 0 16,-3 3 0-16,-6 1 0 15,-2-1 0-15,-5 1 0 16,1 1 0-16,-1 5 0 15,0-1 0-15,-6-6 0 16,-4 2 0-16,-24 1 0 16,-12 1 0-16,-36 8 0 15,-6 7 0-15,2 6 0 16,1-1 0-16,26-2 0 16,8-2 0-16,20-5 0 15,11-1 0-15,11-5 0 16,9-2 0-16,3 0 0 15,11-3 0-15,25-8 0 0,13-3 0 16,31-12 0-16,12-2 0 16,11-2 0-16,-1 0 0 15,-21 9 0-15,-14 7 0 16,-30 13 0-16,-11 4 0 16,-13 17 0-16,-8 11 0 15,-13 21 0-15,-8 11 0 16,-9 15 0-16,-1 5 0 15,4 1 0-15,9-2 0 0,11-10-24 16,8-12-123-16,21-16-470 16,3-12 394-16</inkml:trace>
  <inkml:trace contextRef="#ctx0" brushRef="#br0" timeOffset="144256.59">23824 14396 1816 0,'-16'-43'141'16,"1"-7"179"-16,6-4-212 15,8 5 11-15,1 5 39 16,-2 6 19-16,2 6-9 16,-1 9-32-16,0 7-18 15,0 9-3-15,1 7-8 0,-8 4-31 16,-7 15-18-16,-11 30-41 15,-4 21-12-15,-1 38-2 16,6 6 1-16,18 6 0 16,10-6-1-16,26-15-3 15,8-4 0-15,15-21-3 16,4-11-1-16,8-32 11 16,6-16 11-16,5-32 20 15,-1-21 8-15,-1-37 1 16,-8-22-6-16,-14-31-14 15,-12-19-8-15,-20-17-26 16,-13-1-11-16,-21 3-9 16,-5 18 5-16,-20 33 14 15,-9 20 6-15,-24 45 2 16,-16 20-6-16,-16 34-2 16,-5 20-3-16,2 33 4 0,12 16 3 15,23 15 4-15,11 10 0 16,34 2 3-16,15 4 2 15,31 1 2-15,16-1-2 16,37-13 0-16,16-9-4 16,28-22 8-16,14-11-13 15,5-26-97-15,-5-12-75 16,-8-30 83-16</inkml:trace>
  <inkml:trace contextRef="#ctx0" brushRef="#br0" timeOffset="144575.37">24808 14750 3116 0,'-30'-3'110'16,"34"-1"64"-16,2 3-171 15,0 0 17-15,2 4 4 16,3 8-1-16,3 22 0 0,-1 13 2 16,-1 22-1-16,-2 3-4 15,1-3-8-15,1-3-23 16,2-10-78-16,0-3-64 15,-1-13 264-15,4-9-150 16</inkml:trace>
  <inkml:trace contextRef="#ctx0" brushRef="#br0" timeOffset="144775.65">25213 14318 3523 0,'14'7'141'16,"-1"-8"176"-16,20-3-347 15,9-3-6-15,12-5-41 16,4-2-46-16,4 0-133 16,1 2-76-16,-5 7 184 15</inkml:trace>
  <inkml:trace contextRef="#ctx0" brushRef="#br0" timeOffset="144956.07">25203 14644 2765 0,'17'-2'161'15,"13"2"150"-15,12-2-246 16,22-9-95-16,12-4-30 15,9-11-134-15,5-4 389 16,7-5-200-16</inkml:trace>
  <inkml:trace contextRef="#ctx0" brushRef="#br0" timeOffset="145673.04">26181 14001 2758 0,'-13'-3'126'0,"5"-1"52"15,9 0-60-15,16-5 18 16,7-9-30-16,18-5-41 16,8 1-14-16,10 8-20 15,3 9-12-15,-1 21-13 16,-4 13 1-16,-11 25 2 15,-7 16 1-15,-20 25 2 16,-11 10-3-16,-29 4-2 16,-15-6 0-16,-23-18 13 15,-7-10 8-15,-10-21 13 16,17-7 3-16,6-26-12 16,1-12-10-16,14-16-15 15,-4-13-2-15,7-13 1 16,7-7 2-16,16-5-1 15,12 1-2-15,18 8-3 0,8 10 3 16,14 12 6-16,5 6 5 16,14 9 1-16,10 3-2 15,15 6-3-15,10 5-7 16,2 2-41-16,-7 0-47 16,-11-2-127-16,-10-2-79 15,-13-12 250-15,-4-2-75 16</inkml:trace>
  <inkml:trace contextRef="#ctx0" brushRef="#br0" timeOffset="145888.6">26970 13898 3369 0,'-1'6'95'0,"13"-3"-3"16,9 1-59-16,25 0 4 15,16 0 2-15,21-4-19 16,10-4-13-16,11-4-37 16,-1 1-22-16,-9 1-64 15,-9 1-46-15,-20 5-83 16,-9-1 15-16,-17-4 116 16</inkml:trace>
  <inkml:trace contextRef="#ctx0" brushRef="#br0" timeOffset="146122.19">27266 13887 3592 0,'-27'40'78'16,"1"18"-58"-16,6 12-14 15,5 24 9-15,2 12-1 16,9 15-14-16,5-1-25 0,12-15-37 15,2-9-11-15,2-24-34 16,-2-12-17-16,-2-25-100 16,-2-15-67-16,2-27 11 15,3-22 93-15</inkml:trace>
  <inkml:trace contextRef="#ctx0" brushRef="#br0" timeOffset="146305.09">27517 14008 2629 0,'2'18'160'0,"0"31"139"16,-1 18-133-16,3 39-26 15,1 10-27-15,3 6-70 16,3-1-18-16,9-17-55 16,2-8-38-16,1-19-104 0,2-13-76 15,0-29-199-15,2-18 240 16</inkml:trace>
  <inkml:trace contextRef="#ctx0" brushRef="#br0" timeOffset="146706.97">28227 14398 3254 0,'2'5'129'16,"0"-5"116"-16,16-2-240 0,10-3-2 16,22-7-4-16,10-4-13 15,18-4-39-15,6-2-17 16,-2 3-42-16,-7 3-41 15,-13 3-92-15,-6 1 423 16,-10 2-182-16</inkml:trace>
  <inkml:trace contextRef="#ctx0" brushRef="#br0" timeOffset="147138.26">29537 13965 3022 0,'0'-2'107'16,"-1"-1"31"-16,-2 2-135 15,-1 1 7-15,-9 4-16 16,-6 5-6-16,-10 20 4 15,0 11 7-15,-2 26 27 16,5 16 17-16,12 17 24 16,9 3 7-16,20-13 1 15,11-9-4-15,22-23-12 16,5-8 3-16,10-21 6 0,-2-10 0 16,-5-22 0-16,-3-9-5 15,-11-13-21-15,-6-6-10 16,-14-4-15-16,-11-3-10 15,-11 1-7-15,-8-5 0 16,-18-9 0-16,-6-4 0 16,-11-3-29-16,1 5-86 15,-1 12-180-15,-2 9 27 0,-3 19 84 16</inkml:trace>
  <inkml:trace contextRef="#ctx0" brushRef="#br0" timeOffset="147275.09">29990 14381 3799 0,'24'25'81'0,"-9"-18"-78"16,2-3-122-16,4-14-93 16,1-26-341-16,-3-29 336 15</inkml:trace>
  <inkml:trace contextRef="#ctx0" brushRef="#br0" timeOffset="147505.17">30286 13841 3422 0,'16'41'86'16,"14"9"-29"-16,13 7-35 16,16 6 8-16,3-3-3 15,4 3-21-15,-2 4-2 16,-4-1 1-16,-5-4-5 15,-12-10 15-15,-11-10 11 16,-19-16 12-16,-11-3 8 16,-22-8-27-16,-15 1-34 0,-28-9-156 15,-19-8-62-15,-25-31 107 16</inkml:trace>
  <inkml:trace contextRef="#ctx0" brushRef="#br0" timeOffset="148004.82">30441 13777 3375 0,'62'16'184'16,"0"-6"226"-16,22-3-407 16,6-5-3-16,-12-9-35 15,-1-7-22-15,-5-1-27 16,-6 2 7-16,-7 8 34 15,-2 5 22-15,-9 15 27 0,-3 9 10 16,0 21 18-16,-8 9 3 16,-8 19-4-16,-5 5-6 15,-19 13-18-15,-3 1-5 16,-13-2-4-16,-10-8 0 16,-14-23 3-16,-8-14 5 15,-23-21 6-15,-3-8 1 16,-8-16 8-16,2-1-2 15,22-11-3-15,11-1-1 0,28-10-10 16,13-10-1-16,34-28 1 16,25-12 1-16,39-15 3 15,23 2-1-15,23 8 0 16,3 5 2-16,-4 7 8 16,-13 0 3-16,-31 9-3 15,-8 4-5-15,-49 15-10 16,-14 6-4-16,-37 2-1 15,-29 1 0-15,-26-5 0 16,-22 0 0-16,-49 5 0 16,-22 7 0-16,-40 14 0 15,-15 9-82-15,-6 23 10 16,-1 13 25-16</inkml:trace>
  <inkml:trace contextRef="#ctx0" brushRef="#br0" timeOffset="148488.45">24870 15878 3268 0,'16'15'99'0,"20"-12"21"0,15 1-97 16,39-7 9-16,14 2 1 15,2-14-29-15,2-1-38 16,-17 0-119-16,-16 0-64 16,-17 12-120-16,-11 0 221 15,-36 16 30-15</inkml:trace>
  <inkml:trace contextRef="#ctx0" brushRef="#br0" timeOffset="148637.45">24975 16221 2724 0,'-7'2'166'0,"29"5"154"16,21-1-198-16,53-6-66 15,19-6-6-15,27-21-137 16,12-10-25-16,0-13 38 16</inkml:trace>
  <inkml:trace contextRef="#ctx0" brushRef="#br0" timeOffset="153069.23">26949 15614 2901 0,'-15'-15'106'0,"13"6"60"15,1 0-90-15,1 5 6 16,0 1 7-16,-4 2-36 16,2 1-18-16,-3 2-23 15,-1 5-12-15,5 8-7 16,4 5 0-16,15 11 6 0,12 4 3 15,22 12 7-15,14 4 3 16,16 9 4-16,1 2 2 16,-2 1-2-16,-8-3-2 15,-21-9-6-15,-9-7-2 16,-27-6 2-16,-15 1 1 16,-25 6-6-16,-17 5-7 15,-25 1-31-15,-10-4-32 0,-16-16-138 16,0-15 204-16,-2-35-57 15</inkml:trace>
  <inkml:trace contextRef="#ctx0" brushRef="#br0" timeOffset="153196.69">27219 15568 2939 0,'46'-1'148'16,"6"1"135"-16,25 0-288 15,8-2-71-15,5-2 47 16</inkml:trace>
  <inkml:trace contextRef="#ctx0" brushRef="#br0" timeOffset="153361.09">27920 16161 3536 0,'-2'38'74'16,"2"-66"33"-16,16 21-374 15,17-32 87-15</inkml:trace>
  <inkml:trace contextRef="#ctx0" brushRef="#br0" timeOffset="153636.65">28349 15457 3547 0,'11'2'126'15,"7"1"69"-15,26-3-198 16,12 0-2-16,20-5 3 16,1 1-8-16,-5 6-4 15,-8 7 1-15,-22 15 6 16,-7 11 7-16,-18 24 6 15,-10 21 3-15,-8 38-2 16,-4 12-1-16,-3 7 4 16,3-6-6-16,3-22-82 15,0-12-69-15,0-24-143 16,0-19 237-16,-14-50-28 0</inkml:trace>
  <inkml:trace contextRef="#ctx0" brushRef="#br0" timeOffset="153802.57">28354 15862 3909 0,'47'28'107'0,"54"-16"-28"16,30-7-79-16,60-19-158 15,7-18 158-15,-12-19-50 16</inkml:trace>
  <inkml:trace contextRef="#ctx0" brushRef="#br0" timeOffset="155268.19">2097 7044 1701 0,'53'-23'41'0,"16"4"-30"16,5 4-3-16,-1-4-8 16,-5-1 7-16,-7-4 35 15,-10 1 21-15,-19 1 78 16,-10 4 31-16,-15 1 36 16,-7-3 4-16,-19-9-35 15,-13-3-30-15,-29-5-53 0,-14 2-20 16,-31 8-21-1,-11 9-13-15,-18 13-12 0,-7 9-7 16,-8 10-13-16,-7 5-4 16,-4 13-4-16,0 3 0 15,5 16-2-15,11 1 0 16,18 16-2-16,11 5-1 16,30 8-5-16,18 2-2 15,31 3-4-15,21-1-2 16,42 16 4-16,21 4-1 0,54 2 4 15,29-2 2-15,48-16 0 16,30-6 4-16,48-7 8 16,25-5 4-16,43-12 4 15,22-7 2-15,33-21 0 16,10-12 0-16,28-20 1 16,5-9-1-16,8-17 1 15,-1-16 1-15,-17-18 5 16,-12-16 6-16,-25-11 3 15,-11 3 3-15,-47 3 1 16,-27 4 0-16,-64 9 5 16,-44 4 1-16,-70 13 17 15,-35 7 16-15,-60 6 26 16,-23-3 2-16,-65-15-27 16,-42-8-23-16,-85-17-43 15,-49-3-10-15,-75-5 1 0,-37-3-1 16,-54 6 3-16,-19 4 2 15,-32 9 2-15,-8 5-1 16,-9 12 1-16,2 14 0 16,21 23 0-16,22 16-3 15,55 35-1-15,28 17 7 16,51 38-136-16,23 25 162 16,36 47-58-16</inkml:trace>
  <inkml:trace contextRef="#ctx0" brushRef="#br0" timeOffset="169028.44">29996 9541 1291 0,'-72'-7'62'0,"25"3"36"16,19 3 22-16,26 0 4 16,16-4-21-16,31-6-15 15,20-2 1-15,40-6 38 16,12-2 1-16,32 3-24 15,6-1-13-15,12 6-22 16,8 3-9-16,-4 0-18 16,2 4-12-16,-4 3-16 15,-10 3-6-15,-24 3-53 16,-16 2-54-16,-34 2-98 0,-18-1 92 16</inkml:trace>
  <inkml:trace contextRef="#ctx0" brushRef="#br0" timeOffset="169212.77">30263 9570 2759 0,'-6'2'83'0,"33"7"40"16,18 3 20-16,54 6 34 15,23-2-12-15,57-9-86 16,26-7-20-16,35-19-116 15,16-8-101-15,12-13-289 16,-11-4 239-16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604" units="cm"/>
          <inkml:channel name="Y" type="integer" max="1787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3983" units="1/cm"/>
          <inkml:channelProperty channel="Y" name="resolution" value="1000.447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4T19:13:31.579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4929 7688 340 0,'9'-11'53'0,"6"-8"92"15,6 1-29-15,3 0 25 16,-1-3 8-16,1 1-7 15,0 0-14-15,-7 4-36 16,-4 1-15-16,-5 6-10 16,-5 2 9-16,-4 2 9 15,-5 2 2-15,-11 1-26 16,-5 4-19-16,-11 6-18 16,-5 6-8-16,-6 10-3 15,-2 4-1-15,-10 9-1 16,-3 3-2-16,-13 6-3 15,-8 2 0-15,-10 5-2 16,-7 1 1-16,-7 9 2 16,-2 6 5-16,-3 5 8 0,0 2 2 15,5 0 1-15,5-4-5 16,15-1-8-16,3 0-3 16,15 9-5-16,6-1 0 15,13-2-2-15,10-6-1 16,15-16 0-16,4-6 0 15,11-9 0-15,3-1 0 16,10-3 0-16,5 1 0 16,8-3-1-16,7-1 1 0,10-8 4 15,9-7 3-15,16-17 7 16,4-8 2-16,17-20 0 16,5-8 1-16,16-12-3 15,8-5-2-15,6-7-2 16,3-7-2-16,6-6-1 15,-2-6-1-15,4-1-1 16,0 1-1-16,1 3 0 16,0 4-1-16,0 0 0 15,5 0 0-15,2-6 0 16,-2-1-1-16,3 6 0 16,-2 3 1-16,-7 12-2 15,-1 7 1-15,-9 8-1 16,-3 5 0-16,-14 11 3 15,-7 6-1-15,-16 6 2 16,-11 3 0-16,-15 5 0 0,-7 4 0 16,-12 2 4-16,-6 1 1 15,-13 2 0-15,-4 2 2 16,-10 5 4-16,-10 4 3 16,-17 11 3-16,-12 5 1 15,-26 15-4-15,-11 6-4 16,-27 10-2-16,-12 6 0 15,-17 11-2-15,-10 4 0 16,-10 3 6-16,3-1 1 0,-9-1 7 16,4 7 2-16,11 11-3 15,2 1-4-15,12 7-5 16,6 1-4-16,7 9-4 16,7 6-2-16,17-11-1 15,7-3-2-15,21-21 1 16,6-4-1-16,20-4 1 15,8-3-2-15,12-9-1 16,9-9-1-16,12-5-4 16,9-4 2-16,12-4 1 15,9-1 3-15,15-10 8 16,8-8 1-16,14-16 8 16,7-14 2-16,19-29 6 15,14-15 1-15,22-22-4 16,8-14-3-16,17-23-6 15,-3-11-3-15,-6-11 0 0,4-2-2 16,-8-4-1-16,0 3-1 16,15 4-2-16,-1-2-1 15,0 6-2-15,3 1-1 16,0 8 0-16,-6 5 0 16,-3 17-1-16,-3 12 0 15,-23 10 0-15,-4 9 0 16,-11 10-1-16,-11 5 1 15,1 15-3-15,-5 6 1 0,-4 13 1 16,-6 3 0-16,-12 7 2 16,-4 2-1-16,-18 6 1 15,-7 1-1-15,-13 2 1 16,-6 2-1-16,-14 0 1 16,-4 4 0-16,-13 8 5 15,-10 7 3-15,-24 16 4 16,-16 7 0-16,-30 15-1 15,-11 3-2-15,-27 9 1 16,-10 4-1-16,-9 3-1 16,-7-5 4-16,5-5 7 15,6-3 2-15,16-4 0 16,9 11-4-16,11 3-10 16,5 0-4-16,6-1-3 15,4-3 0-15,16-2 0 0,5 7-1 16,10 5-1-16,5-5 0 15,10-9-2-15,4-11 0 16,17-13-2-16,9-7-2 16,17-8-1-16,6-4 0 15,17-5 3-15,6-6 1 16,14-16 7-16,5-8 3 16,18-20 5-16,9-11 1 15,22-16-1-15,11-8-1 0,2-12 1 16,4-7-1-16,7-11-2 15,-1-4-1-15,0-1-2 16,3 4-1-16,-9 15-1 16,-3 6 0-16,-4 2 0 15,-8 0-1-15,-9 5 0 16,-3 3 0-16,-6 11-1 16,-2 7 0-16,-4 11 0 15,-6 4 0-15,-6 7 0 16,-6 6 0-16,-17 7 1 15,-5 0 1-15,-11 5 2 16,-6 0 0-16,-7 4 2 16,-4 1 1-16,-8 0 4 15,-2 1 2-15,-11 8 6 16,-5 4 1-16,-14 13 0 0,-13 9-2 16,-19 15-3-16,-12 5 1 15,-13 7 2-15,-2 0 2 16,6 10-2-16,4 9-4 15,15 16-8-15,7-1-5 16,19-9-4-16,10-10-1 16,18-11-2-16,8-2-1 15,18 3-8-15,8-3-22 16,25-6-72-16,17-9-55 16,37-32-112-16,22-17-68 0,36-58 190 15</inkml:trace>
  <inkml:trace contextRef="#ctx0" brushRef="#br0" timeOffset="632.42">9685 8943 1991 0,'-20'-18'95'16,"12"7"105"-16,24 9-199 15,13 1-1-15,23 1 6 16,12 2 0-16,16 7-2 16,12-1 1-16,14-1 7 15,16-4 5-15,12-3 17 16,6-4 9-16,14-7 15 16,-6-2 6-16,10-2-2 15,-3 0-4-15,-9 0-12 16,-2 1-6-16,-5 3-5 15,-3 2-3-15,-11 3-8 16,-9 2-3-16,-14 1-9 16,-12 0-4-16,-11-3-2 15,-9 4-1-15,-21-2 0 0,-11 1-1 16,-24 2-5-16,-13 0-23 16,-14-11-122-16,-25-1-48 15,-39-9 87-15</inkml:trace>
  <inkml:trace contextRef="#ctx0" brushRef="#br0" timeOffset="1018.81">10343 8603 2458 0,'-23'-7'85'0,"8"-4"17"15,11 5-96-15,4 6-7 16,-2 2 0-16,-6 0-1 16,-6 3-3-16,-18 5 2 15,-12 5 2-15,-21 7 6 16,-7 3 2-16,-11 4 3 16,-6 2 2-16,7-1 0 15,4 1-3-15,13-1-3 16,11 2-5-16,16 0-3 15,9 1-2-15,18-4-3 16,6-1 1-16,18 2 4 16,12 2 3-16,22 5 6 0,11 0 1 15,17 3-1-15,4-5-1 16,3-4-3-16,-1-2 5 16,1-1-68-16,1-6-49 15,14-4-59-15,3-4 59 16</inkml:trace>
  <inkml:trace contextRef="#ctx0" brushRef="#br0" timeOffset="2365.28">13224 8393 2155 0,'-40'-7'27'0,"47"3"-45"15,9-2-5-15,13-11 31 16,3-2 12-16,0-7 19 15,-5-1 12-15,-1-3 22 16,-1 5 4-16,1-1-6 16,3 5-10-16,0 5-23 15,-1 1-10-15,-2 9-24 16,0 6-6-16,-1 13-10 16,1 8 1-16,3 16 7 15,-1 8 4-15,3 15 7 16,-3 4 1-16,0 4 6 15,-1 2 3-15,-4-2 3 16,0-5 0-16,-3-6-5 16,-3-7-4-16,-5-11-5 15,1-6-1-15,-5-11-21 16,1-5-43-16,0-10-118 16,-2-7 169-16,7-29-54 0</inkml:trace>
  <inkml:trace contextRef="#ctx0" brushRef="#br0" timeOffset="2617.33">14049 7968 2239 0,'-46'23'136'0,"-4"8"204"0,-2 40-353 16,-3 15 9-16,-20 24 4 15,-3 9 0-15,3-1 0 16,8-8 0-16,30-26-31 16,10-17-29-16,15-31-87 15,5-11-38-15,8-17-33 16,7-11-19-16,11-26-200 16,12-10 272-16</inkml:trace>
  <inkml:trace contextRef="#ctx0" brushRef="#br0" timeOffset="2949.41">12865 7523 2346 0,'3'19'58'15,"1"21"5"-15,28 28-139 16,13 7-28-16,20-4-103 16,8-7-80-16,13-22 154 15</inkml:trace>
  <inkml:trace contextRef="#ctx0" brushRef="#br0" timeOffset="3157.53">14408 7562 2510 0,'-8'38'87'16,"15"-11"49"-16,7 13-152 15,2 12 12-15,-4 0-28 16,-13-4-76-16,-14-2-47 15,-18-10 66-15</inkml:trace>
  <inkml:trace contextRef="#ctx0" brushRef="#br0" timeOffset="4447.92">15428 8433 1973 0,'-26'-22'83'16,"8"3"40"-16,-5 5-112 15,-10 11-12-15,-9 5-4 16,-11 17-2-16,-6 7 1 16,0 12 6-16,7 7 0 15,11 10-1-15,13 7-1 16,24 1 1-16,13-8 1 15,30-11 7-15,14-8 8 0,18-15 23 16,6-8 11-16,4-18 15 16,-1-8-4-16,-3-9-19 15,-6-2-13-15,-16 4-15 16,-14 5-3-16,-20 7-6 16,-8 4 2-16,-12 8 12 15,-2 5 2-15,-5 7 5 16,-1 4-2-16,-1-3-9 15,0-2-1-15,2-7 13 16,1-7 8-16,-1-11 7 16,0-11 7-16,3-29-10 15,1-16-8-15,5-23-12 16,15-6-9-16,-4 5-5 16,2 12-2-16,-6 29 0 15,-2 15-1-15,-2 24-18 16,0 10-7-16,6 23-4 0,0 19 0 15,10 28 16-15,4 11 5 16,14 9 1-16,9-4 2 16,1-18 3-16,-1-10-1 15,-14-19-14-15,-8-9-12 16,-15-15-17-16,-9-5-6 16,-17-15-41-16,-12-7-12 15,-21-15 14-15,-9-8 23 16,-7-10 84-16,4-6 36 0,13-4 13 15,8 2-10-15,13 9-11 16,5 7 4-16,10 18 0 16,1 10-5-16,13 4-23 15,10 3-14-15,11 4-12 16,6 5 2-16,7 13 3 16,2 10 0-16,5 10 2 15,-1 3 0-15,-2-5 2 16,-4-9 1-16,-11-12 7 15,-1-6 2-15,-4-11 3 16,0-7 2-16,3-16 2 16,0-10 1-16,3-19 1 15,2-5-1-15,-2 1-8 16,-3 4-4-16,-8 20-2 16,-4 9 3-16,-6 14-3 15,2 9-3-15,1 15-2 0,2 11-3 16,5 17 3-16,5 12 3 15,5 5-2-15,5-2-1 16,-1-12 1-16,-3-9 1 16,-10-20 5-16,-6-9 6 15,-8-9 13-15,1-8 4 16,1-14 4-16,0-9-4 16,-4-17-11-16,0-4-6 15,-5-6-5-15,0 2-4 0,-1 6-1 16,-2 6-2-16,-2 13-1 15,-5 8-2-15,-6 17-9 16,-7 7-7-16,-10 22-6 16,-4 13-1-16,-1 22 5 15,5 8 1-15,16 5-22 16,8-4-8-16,10-12-1 16,2-12 4-16,3-19 19 15,2-9-16-15,6-14-62 16,2-7-27-16,9-24-68 15,3-13-9-15,2-23-43 16,-2-9-48-16,-1-6-97 16,0-1 196-16</inkml:trace>
  <inkml:trace contextRef="#ctx0" brushRef="#br0" timeOffset="5030.68">16144 8667 2191 0,'0'17'95'0,"0"-19"76"16,6-2-141-16,8-15 0 15,4-11 15-15,-4-23 0 16,2-10 1-16,-3-10-2 16,-1-2 3-16,1 6 7 15,-3 9-2-15,-3 20-10 0,0 10-7 16,-5 20-28-16,2 5-18 16,5 15-20-16,4 13-1 15,9 24 11-15,2 15 12 16,8 17 9-16,2 5 3 15,1-3 4-15,3-9 6 16,1-18 15-16,1-9 9 16,-4-23 15-16,-5-9 6 15,-10-13 3-15,-2-6 0 0,-5-18-8 16,-6-9-8-16,-3-25-18 16,-3-5-19-16,-2-8-45 15,0 3-30-15,-2 7-86 16,0 5-55-16,-1 9 114 15</inkml:trace>
  <inkml:trace contextRef="#ctx0" brushRef="#br0" timeOffset="5248.74">16789 8094 3062 0,'0'22'61'0,"26"-12"-10"16,13 4-102-16,17-2 51 16,5-5 0-16,9-13-6 0,0-8-6 15,3-17-18-15,0-9-13 16,-10-7-46-16,-1-2-32 16,-7 2-10-16,-8 2 53 15</inkml:trace>
  <inkml:trace contextRef="#ctx0" brushRef="#br0" timeOffset="5458.79">17219 8148 2885 0,'-19'50'52'0,"7"33"-74"15,6 12 12-15,5 12 2 16,3 5-25-16,3-14-49 15,2-12-27-15,4-25-69 16,-4-14-11-16,-1-20-62 16,-3-5-23-16,-3-22 158 15</inkml:trace>
  <inkml:trace contextRef="#ctx0" brushRef="#br0" timeOffset="6213.52">14012 9490 2733 0,'-11'-7'91'0,"9"10"49"16,12 11-157-16,11 40-15 16,6 22 20-16,3 30 7 15,-3 14 0-15,3 4-3 16,1-8-10-16,-4-21-3 15,-2-21 0-15,-11-37 14 16,-6-18 13-16,-8-20-1 16,0-15-11-16,-1-33-19 15,0-21-8-15,1-30-4 16,0-6 0-16,11-1 2 16,4 2 1-16,7 5 9 15,2 10 8-15,9 17 11 16,5 15 4-16,6 21 8 15,9 8 6-15,-1 16 6 0,0 7 0 16,-7 14-8-16,-8 7-6 16,-24 15 0-16,-15 10 1 15,-40 16 10-15,-16 11 12 16,-23 7 27-16,-1-5 11 16,12-16-2-16,14-14-13 15,28-18-37-15,10-5-21 16,18-15-20-16,6 0 5 0,19-9 14 15,9-9 9-15,20-1 16 16,4-2-3-16,15 2-7 16,8 10-2-16,-6 9-4 15,-6 6-1-15,-29 15 2 16,-20 3 5-16,-31 14 15 16,-18 10 6-16,-29 18 11 15,-8 8 0-15,0-2-11 16,6-7-9-16,25-22-39 15,10-12-37-15,15-22-107 16,9-11-46-16,13-35-34 16,11-21 3-16,22-36 21 15,13-16-15-15,16-8 139 16</inkml:trace>
  <inkml:trace contextRef="#ctx0" brushRef="#br0" timeOffset="6396.3">14900 9529 989 0,'9'29'178'0,"-6"31"176"0,2 10-68 15,-3 12-71-15,4 0-17 16,9-8-38-16,3-3-23 16,13-10-52-16,7-6-21 15,11-15-14-15,4-13-4 16,5-21-3-16,0-12-5 16,-4-24-60-16,-3-9-27 15,-10-13-117-15,-7-3-63 0,-21-5 124 16</inkml:trace>
  <inkml:trace contextRef="#ctx0" brushRef="#br0" timeOffset="6555.11">14893 9959 1343 0,'-2'-2'200'0,"27"-6"281"15,13-5-347-15,28-8-99 16,10-6-1-16,3-9-48 15,-4 2-55-15,-20-8-145 16,-14-1-87-16,-31-1 150 16</inkml:trace>
  <inkml:trace contextRef="#ctx0" brushRef="#br0" timeOffset="6729.84">14940 9714 643 0,'-35'17'208'15,"20"-8"218"-15,8-5-88 16,14-4-108-16,13-3-34 15,28-13-65-15,18-7-21 16,26-15-73-16,7-7-13 16,4-7-35-16,-3-3-29 15,-9 4-94-15,-3 4 5 16,-8 4 50-16</inkml:trace>
  <inkml:trace contextRef="#ctx0" brushRef="#br0" timeOffset="6980.9">16301 9506 2272 0,'-35'34'190'15,"35"8"418"-15,3 32-667 16,5 14-21-16,3 12-98 15,2-1-71-15,2-2-269 16,1-4-160-16,-10-22 173 16,-4-16 128-16,-8-30 308 15,-3-13 251-15,-2-15-52 16,2-10-88-16,2-15-3 0</inkml:trace>
  <inkml:trace contextRef="#ctx0" brushRef="#br0" timeOffset="7345.44">16421 10231 2115 0,'3'-32'135'0,"4"-17"109"16,6-24-184-16,0-7 1 0,-3 1-37 16,-2 12-15-16,0 18-7 15,0 15-1-15,-4 17 0 16,0 8 0-16,2 8 0 15,3 3 1-15,13 10 0 16,5 3 2-16,12 16-2 16,3 1 1-16,2 6-3 15,1 2 1-15,0-4-1 16,0-3 7-16,1-9 4 16,-7-7 1-16,-10-8 14 15,-7-5-5-15,-10-5 7 16,-1-5 6-16,-6-14 4 15,-4-13-3-15,-7-24-30 16,-8-11-40-16,-15-33-113 16,-7-10-57-16,-14-16-208 15,-6-3-125-15,-5 14 301 0</inkml:trace>
  <inkml:trace contextRef="#ctx0" brushRef="#br0" timeOffset="7418.1">16369 8938 499 0,'-43'1'104'16,"16"16"104"-16,7 7-67 15,18 11-189-15,12 2 54 16</inkml:trace>
  <inkml:trace contextRef="#ctx0" brushRef="#br0" timeOffset="7879">18290 9233 3094 0,'-8'-7'64'0,"-9"9"-86"15,-10 3-82-15,-25 11 3 16,-18 6 0-16,-25 12 42 15,-3 8 42-15,0 12 41 16,7 11 8-16,14 17 11 16,8 3 3-16,17 3-15 0,12-3-11 15,28-8-17-15,19-6-2 16,38-10 15-16,17-5 13 16,22-19 19-16,12-9-1 15,17-27-11-15,2-14-6 16,0-21-11-16,-5-12-1 15,-15-17 0-15,-3-4 2 16,-13-13-2-16,-11-5 1 0,-26-8-6 16,-15-1-13-16,-27 6-36 15,-10 10-22-15,-17 20-67 16,-8 13-36-16,-14 20-39 16,-13 16-408-16,-8 24 400 15</inkml:trace>
  <inkml:trace contextRef="#ctx0" brushRef="#br0" timeOffset="8112.7">18095 9706 3257 0,'18'24'58'0,"11"15"-62"16,10 9-30-16,3 17 34 15,-4 5-5-15,-6 12-22 0,-3 5-11 16,2-10-35-16,-3-7 21 16,-2-25-44-16,3-13-17 15,-1-15-26-15,4-6-81 16,5-15 189-16,0-16-36 16</inkml:trace>
  <inkml:trace contextRef="#ctx0" brushRef="#br0" timeOffset="8346.12">19115 9088 2478 0,'-3'11'129'16,"4"3"196"-16,4 29-331 16,-2 13 12-16,0 34 28 15,-2 15 1-15,-1 25-13 16,1 5-8-16,3-3-13 15,-1-10-1-15,3-22-5 16,-1-6-14-16,0-17-37 16,-3-10-29-16,-1-25-80 15,-1-15-17-15,-3-15 94 16</inkml:trace>
  <inkml:trace contextRef="#ctx0" brushRef="#br0" timeOffset="77531.32">17759 4212 1512 0,'16'-52'98'0,"3"-3"86"0,6-4-79 16,0-3 14-16,-4 0 3 15,-2 2-15-15,-5 16-9 16,-4 9-4-16,-4 20-16 16,-5 12-9-16,1 9-14 15,-2 24-4-15,-2 45-4 16,-3 20-5-16,4 47-6 15,3 16-6-15,14 4-5 16,6 2-4-16,13-8-6 16,0-14-4-16,-2-28-4 15,-3-20-1-15,-14-40-1 16,-5-17-5-16,-6-20-56 16,-6-10-40-16,-17-20-110 15,-11-15-22-15,-18-28 54 16,-10-14 39-16,-3-22 113 15,1-2 32-15,2 8 40 16,4 11 28-16,2 26 48 0,3 13 13 16,9 18-10-16,7 9-20 15,18 8-51-15,12 1-25 16,5 4-27-16,23 3-6 16,26 2 6-16,17-1 15 15,23-3 15-15,11-4 4 16,3-1 2-16,-8 0-4 15,-14-4-2-15,-8 0-2 0,-15 0 0 16,-4 1-3-16,-14 3-9 16,-10 4-5-16,-14 2-7 15,-6 6-1-15,-14 12 2 16,-10 8 3-16,-10 15 0 16,-3 8 0-16,-3 4-2 15,2-2 0-15,3-9-2 16,3-6-2-16,8-18-2 15,4-7-1-15,7-11-7 16,5-3-3-16,14-10 2 16,8-9 2-16,24-29 5 15,8-13 3-15,5-16-3 16,-1 2-1-16,-16 19-1 16,-10 14 0-16,-13 23-2 15,-5 12-1-15,-4 18 3 16,-4 12 3-16,-5 25 3 15,-2 16 2-15,0 16-5 16,0 0-2-16,6-15-3 0,0-16 1 16,1-26-1-16,-3-10 0 15,2-15 1-15,0-5 2 16,14-24 4-16,6-8 0 16,12-36 1-16,6-10-2 15,-7-3-2-15,-3 5 0 16,-15 36 0-16,-8 15 2 15,-10 23-3-15,-2 12 2 0,-2 26 3 16,1 14-2-16,0 27 4 16,1 8-2-16,3-9-6 15,3-11-1-15,0-31 0 16,1-12 0-16,-1-13 0 16,-1-5 3-16,10-10 4 15,5-6 3-15,5-23 4 16,4-13-3-16,0-9-2 15,-4 3-1-15,-6 23 5 16,-6 13 0-16,-5 24 0 16,2 14 2-16,2 29-3 15,6 16-1-15,1 10-2 16,3-2-7-16,4-13-9 16,2-9-23-16,-6-13-56 15,-1-10-46-15,-9-11-133 16,-2-8-44-16,0-12 158 0</inkml:trace>
  <inkml:trace contextRef="#ctx0" brushRef="#br0" timeOffset="77897.25">19768 4715 2680 0,'-1'-13'130'16,"5"2"250"-16,22-6-425 16,6-8 64-16,16-11 9 15,5-1-17-15,-1 4-11 16,-5 5 0-16,-12 15-3 15,-8 5-1-15,-2 17-2 16,3 11 1-16,4 23 13 16,4 12 8-16,5 22 7 15,4 11 1-15,1 9-12 16,2-7-4-16,-1-18-5 16,-3-14-3-16,-6-25-99 0,-5-5-65 15,-9-20 367-15,-2-8-240 16</inkml:trace>
  <inkml:trace contextRef="#ctx0" brushRef="#br0" timeOffset="78063.84">20386 4688 3312 0,'-65'70'72'0,"-4"37"-87"16,7 0 25-16,12-12-11 15,5-8-49-15,16-18-180 16,11-10-64-16,17-21 126 16</inkml:trace>
  <inkml:trace contextRef="#ctx0" brushRef="#br0" timeOffset="78252.83">20895 4588 3173 0,'44'0'104'15,"9"6"-1"-15,22 1-93 16,4-3 3-16,-6-1-11 0,2 1-52 16,-11-2-177-16,-14 3 398 15,-27 6-210-15</inkml:trace>
  <inkml:trace contextRef="#ctx0" brushRef="#br0" timeOffset="78417.3">21090 4812 3340 0,'17'14'98'0,"-17"-5"44"15,41 0-179-15,21-1 21 16,4-5-38-16,9-10-155 15,-3-10 344-15,3-10-163 16</inkml:trace>
  <inkml:trace contextRef="#ctx0" brushRef="#br0" timeOffset="78666.85">21821 4241 2694 0,'26'6'199'16,"-2"-6"331"-16,8 0-550 15,23 0 2-15,7-4-7 16,12-11-91-16,8-2-85 15,17-11-462-15,7 0 402 16</inkml:trace>
  <inkml:trace contextRef="#ctx0" brushRef="#br0" timeOffset="79079.86">22701 3374 1991 0,'31'3'197'16,"9"-10"461"-16,18 9-684 15,2 7 65-15,-4 8 7 16,-4 12-11-16,-7 12-21 16,-5 5-4-16,-15 15-9 15,-13 0-1-15,-29 3 2 16,-13 1 4-16,-11-8 2 15,1-6 2-15,4-19 0 16,11-11 3-16,12-10 0 16,12-10-1-16,0 0-5 0,6-4 1 15,15-10 9-15,6-4 5 16,17-2 9-16,5 4 3 16,1 15-4-16,-1 7 1 15,-4 18-1-15,-5 10-3 16,-8 14-11-16,-6 2-4 15,-21 3-5-15,-9-3-9 16,-19-3-34-16,-6-2-30 0,-5-5-113 16,-6 2-43-16,-7-8 113 15</inkml:trace>
  <inkml:trace contextRef="#ctx0" brushRef="#br0" timeOffset="79297.09">22560 4716 3451 0,'21'4'69'0,"44"0"-98"16,12-1 40-16,20-6 9 15,7-3-7-15,6-4-56 16,2-2-56-16,-8-5-159 15,-8 2-175-15,-12-2 235 0</inkml:trace>
  <inkml:trace contextRef="#ctx0" brushRef="#br0" timeOffset="79597.08">23171 4972 2774 0,'0'6'102'0,"5"2"53"0,10 2-94 16,5-2 13-16,12-2-5 16,3-4-25-16,3-1-28 15,-3-1-4-15,-9 4-6 16,-6 1-1-16,-4 6-5 16,-4 10 0-16,2 11 2 15,-2 10 5-15,1 23 8 16,3 15 1-16,-1 19-1 15,3 4-6-15,1-6-8 16,-2-9 0-16,-2-23-27 16,-4-11-29-16,-7-19-104 15,-4-9-60-15,-18-14 297 16,-14-7-143-16</inkml:trace>
  <inkml:trace contextRef="#ctx0" brushRef="#br0" timeOffset="79780.46">22952 5500 3172 0,'31'2'89'16,"42"1"-58"-16,29-3 12 16,36-11-3-16,20-7-28 15,16-11-125-15,1-8-77 0,-1-7-515 16,-5 1 417-16</inkml:trace>
  <inkml:trace contextRef="#ctx0" brushRef="#br0" timeOffset="84210.41">22171 9894 2234 0,'-20'-2'229'0,"2"31"325"15,9-29-502-15,9 1-61 16,5 0 1-16,15 2-1 16,9 0 0-16,32-2 3 15,13-1 3-15,16-4 10 16,5-5 7-16,3 0 12 16,5 0 4-16,13 0 7 15,9 2-1-15,16 3-3 16,-1-2-3-16,10 6-5 15,6-1-3-15,3-1 1 0,4 1-1 16,15-3-3-16,0-2 0 16,14 0-7-16,5-2-2 15,2 0-3-15,17-2-2 16,-9 1-1-16,3 2 1 16,9 1 2-16,-12 2 1 15,14 3 1-15,6-4 1 16,5 2-1-16,1-2-2 15,10-1-1-15,2 1 0 0,4 2 0 16,4-1-1-16,-3 2 2 16,-2 1-1-16,-1 2 1 15,-6 2 0-15,5 5 1 16,-2-3 0-16,-2 5 2 16,2-2 0-16,-10-2 4 15,-1 2 1-15,-8 2 0 16,-11 1-2-16,-11 0-4 15,-12-1-4-15,-16-4-4 16,-12-5-22-16,-30-8-100 16,-13-6-74-16,-40-14-57 15,-18-14 97-15</inkml:trace>
  <inkml:trace contextRef="#ctx0" brushRef="#br0" timeOffset="84879.12">27062 5396 2718 0,'-6'-100'65'0,"-7"33"-38"16,10 19 11-16,3 25 16 16,1 6-8-16,1 16-27 15,3 9-13-15,3 28-18 16,3 18 2-16,0 52 7 15,-2 20 1-15,-4 38 2 16,-2 18 0-16,-3 7 5 16,2 12 5-16,1 6 9 15,1-4 7-15,-1 15 21 16,1 0 7-16,-4 14 18 16,-4 5 3-16,-5 20-4 0,-2 12-5 15,-1 14-10-15,2 8-8 16,3 2-9-16,2 9-4 15,5-10 2-15,8 4 10 16,10-17 19-16,8-8 6 16,11-1 3-16,3-4-1 15,4-3-14-15,-2 1-11 16,-1-3-20-16,-1-3-12 16,-6 8-17-16,-1-3 0 0,-5 11 0 15,-6 0 0-15,-7-3 0 16,-3-1 0-16,-5-29 0 15,-1-14 0-15,1-16 0 16,-1-17 0-16,-4-3 0 16,-1-16 0-16,-1-34-9 15,0-21-19-15,0-50-51 16,0-21-55-16,-1-31-175 16,-3-21-64-16,-13-57-407 15,-5-37 428-15</inkml:trace>
  <inkml:trace contextRef="#ctx0" brushRef="#br0" timeOffset="87675.5">27156 10252 2278 0,'9'10'174'0,"7"-466"-180"16,-39 456 36-16,21 2-27 15,2-2 46-15,0 0 1 16,0 0-21-16,0 0-3 0,0 0 25 16,0 0 17-16,0 0 24 15,0 0 4-15,0 0-13 16,0 0-9-16,-1 0-15 15,-8-1-4-15,6 1-8 16,2 0-1-16,-1 0 5 16,1 0 5-16,-1 0 10 15,-10-2 1-15,1-2 0 16,-3-2-4-16,-6-7-7 16,1-5-2-16,-8-5-6 15,0-3-6-15,-9-9-9 16,-3 3-5-16,-2-7-5 15,-4 2-2-15,-3-4 0 16,-1 0 2-16,-11-3 3 16,-2-1-3-16,-13-1-9 15,-4-2-5-15,-2-7-9 16,-2-8 0-16,-5-7 0 0,1-6 0 16,-6 2 0-16,-3 0 0 15,3 3 0-15,-4 2 0 16,2-12 0-16,1-2 0 15,6-6 0-15,-2-1 0 16,-16 3 0-16,-2-1 0 16,-14-7 0-16,-2-2 0 15,6-2 0-15,-7-1 0 16,-5 9 0-16,-2-1 0 0,3 1 0 16,1-2 0-16,5 2 0 15,0 1 0-15,-1 5 0 16,2-3 0-16,6 0 0 15,0 1 0-15,6 0 0 16,2 6 0-16,7 12 0 16,6 6 0-16,13 6 0 15,3 2 0-15,10 4 0 16,6 4 0-16,12 10 0 16,11 8 0-16,14 9 0 15,3 3 0-15,10 9 0 16,4 2-26-16,6 7-193 15,3 8-88-15,16 30 141 16</inkml:trace>
  <inkml:trace contextRef="#ctx0" brushRef="#br0" timeOffset="89757.72">26921 9850 2452 0,'-21'12'147'0,"14"-16"124"16,7 2-161-16,1 0 6 15,4 0-20-15,4-1-27 16,8-6-37-16,2 0-7 16,2 1-15-16,-1-2-3 0,-5 5-2 15,-4 4-1-15,-2 0 9 16,-2 0 6-16,-1 1 16 15,-2-1 11-15,2 2-1 16,3 2-3-16,8 2-11 16,7 2-5-16,12 1-4 15,5 2 1-15,5 2 2 16,0 0 1-16,-1 3 7 16,-1 2 3-16,-1 1 7 15,1 5 2-15,4 4 2 16,4 5-1-16,10 8-4 15,2 8-2-15,2 6-11 16,3 3-8-16,11 0-10 16,6-3-7-16,9-4-3 15,-2 0-1-15,-4 4 0 16,2 4 0-16,5 15 0 0,8 2 0 16,4 2 0-16,-3 0 0 15,6 6 0-15,5 2 0 16,4 11 0-16,9 6 0 15,8-6 0-15,2-4 0 16,14-1 0-16,2 2 0 16,0 9 0-16,5 1 0 15,5-4 0-15,-1 2 0 16,-4-1 0-16,-4 8 0 0,-14-1 0 16,-6-6 0-16,-9-5 0 15,-5-6 0-15,-13-1 0 16,-9 0 0-16,-13-14 0 15,-12-8 0-15,-11-15 0 16,-4-7 0-16,-6-7 0 16,-3-5 0-16,-10-6 0 15,-2-3 0-15,-14-11 0 16,-8-3-32-16,-16-9-111 16,1-7-103-16,-33-42-259 15,-22-34 267-15</inkml:trace>
  <inkml:trace contextRef="#ctx0" brushRef="#br0" timeOffset="92407.62">5404 7456 83 0,'13'-12'112'16,"-5"2"75"-16,-4 3 75 16,-3 1-1-16,-4 2-61 15,0 0-51-15,-3-1-48 16,0 5-14-16,1-1-5 16,1 0 0-16,0 1 5 15,-1 0 16-15,0 1 9 16,-2-1 12-16,-1-1 24 15,-3-2-5-15,-4-6-11 16,-4-1-22-16,-10-6-47 16,-6-2-21-16,-11-2-21 15,-7-1-6-15,-15-2-6 0,-6 2 0 16,-15 1-1-16,-4 2-1 16,-12 5-1-16,-6 4-1 15,-13 9-1-15,-8 5 0 16,-11 10-2-16,-3 6-1 15,-1 9 1-15,3 2 0 16,5 7 0-16,2 3 0 16,8 13-1-16,-2 9-1 15,9 12-2-15,8 2 0 0,17 2-2 16,19-4 0-16,28 5-1 16,18 5 0-16,30 6 1 15,12 2-1-15,28-3 2 16,14-1 0-16,26-5-1 15,18 4 0-15,19-5 0 16,7-6 2-16,21-15 3 16,4-11 3-16,23-19 13 15,11-7 6-15,14-19 11 16,9-10 4-16,2-21 0 16,-1-10-1-16,-5-17-2 15,-12-7 0-15,-3-15-1 16,-13-4-2-16,-25-3-8 15,-7 0-4-15,-28 6-7 16,-10 3-2-16,-22 3 0 16,-20-2 0-16,-30 3 7 0,-15 2 1 15,-24 0 3-15,-12 2-3 16,-31 0-6-16,-19 0-5 16,-26 5-9-16,-12 3-7 15,-22 15-33-15,-2 6-23 16,-3 23-88-16,1 17-54 15,10 40 111-15</inkml:trace>
  <inkml:trace contextRef="#ctx0" brushRef="#br0" timeOffset="93056.36">5709 8837 3056 0,'-13'-23'115'0,"13"38"36"15,-13-33-128-15,-5 8-17 16,-5-6 1-16,-31 0-11 15,-14-2-9-15,-21 4-8 16,-13-2 1-16,-12 5 7 0,-8-1 7 16,-18 6 2-16,-10 5 1 15,-15 11-1-15,-2 8 1 16,-3 9 2-16,0 9 0 16,14 11-2-16,10 9-1 15,13 18-3-15,14 8-1 16,17 13 1-16,7 1 0 15,25 7 2-15,16 3-1 16,26 15-1-16,16 1 1 0,25-1-3 16,10-8 1-16,28-8 0 15,12-4 2-15,28-7 6 16,16-5 3-16,18-17 7 16,14-5 4-16,15-13 4 15,8-7 2-15,18-20 4 16,-1-14 4-16,2-26 4 15,4-13 1-15,-14-22 2 16,1-10 1-16,-8-24-2 16,-14-12-1-16,-28-24-2 15,-15-7-2-15,-36-8-2 16,-11-1-1-16,-31 9-2 16,-16 4 0-16,-32 14-4 15,-17 13-3-15,-25 8-9 16,-10 6-14-16,-28 12-49 15,-13 10-32-15,-14 26-126 0,-9 17-66 16,-5 32 150-16</inkml:trace>
  <inkml:trace contextRef="#ctx0" brushRef="#br0" timeOffset="98487.3">20980 9619 1304 0,'-26'7'173'15,"2"-13"303"-15,7 2-297 16,1 1 9-16,6-1 1 16,0 2-41-16,9 0-69 15,2-2-21-15,15-2-29 16,4-1-9-16,13-1-4 15,2 0 0-15,3 4-3 16,3 4 1-16,0 7-2 16,0 5 1-16,-2 9-2 15,-3 3-1-15,-16 2-2 16,-7 0 1-16,-21 4 4 16,-10 2 3-16,-20 1 3 0,-7-3 2 15,-3-1-1-15,1-4-1 16,13-5-5-16,6-2-2 15,12-8-8-15,7-1-2 16,5-6-5-16,3 1-2 16,7 0 2-16,4 4 1 15,6 1 5-15,3 4 3 16,6 1 3-16,5 3 2 0,3-1-1 16,2 2-1-16,-4-1-2 15,-7-2 0-15,-10 3 2 16,-6-2 5-16,-9 2 17 15,-6 4 9-15,-16 5 12 16,-5 2 0-16,-8 2-12 16,-1-2-9-16,2-6-16 15,6-4-8-15,5-5-92 16,4-3-81-16,8-9 327 16,4-3-203-16</inkml:trace>
  <inkml:trace contextRef="#ctx0" brushRef="#br0" timeOffset="98625.99">21376 10156 2048 0,'20'18'227'0,"-18"-17"309"0,2-1-450 16,4 0-171-16,1-4-68 15,2-13 87-15</inkml:trace>
  <inkml:trace contextRef="#ctx0" brushRef="#br0" timeOffset="98820.84">21566 9705 2669 0,'-20'37'96'0,"9"-5"66"15,4 8-110-15,7 11-5 16,5 4 1-16,5-1-37 15,3 3-14-15,2-9-64 16,0-5-47-16,1-11-111 16,-3-9 78-16,3-22 54 15</inkml:trace>
  <inkml:trace contextRef="#ctx0" brushRef="#br0" timeOffset="99071.14">21760 9698 2352 0,'-15'46'147'0,"-2"-21"174"0,7 2-264 16,16 5-3-16,7 3 2 16,13-2-11-16,12 1-22 15,19-10-21-15,6-6-1 16,12-17-13-16,-2-6-17 15,-5-15-59-15,-2-6-49 16,-7-8-72-16,-5-4 173 16,-22-18-18-16</inkml:trace>
  <inkml:trace contextRef="#ctx0" brushRef="#br0" timeOffset="99220.16">22110 9657 2368 0,'-29'47'129'0,"8"0"151"16,1 14-199-16,4 22-28 16,5 11 7-16,8 19-124 15,8 3-74-15,15-5 74 16</inkml:trace>
  <inkml:trace contextRef="#ctx0" brushRef="#br0" timeOffset="101015.71">27489 15273 524 0,'3'0'-4'0,"2"3"24"16,0 0-72-16</inkml:trace>
  <inkml:trace contextRef="#ctx0" brushRef="#br0" timeOffset="101935.55">27629 15361 468 0,'28'-12'185'0,"0"-2"147"15,-2-3-69-15,-6 1-34 16,-10 4-50-16,-3 1-11 15,-7 5-13-15,-1 2-14 16,-11-1-28-16,-5-1-13 16,-16 1-31-16,-7 1-8 0,-12 2-1 15,-6 2 0-15,2 3-10 16,-1 0-6-16,4 3-11 16,1 2-5-16,2 1-2 15,8 1 0-15,5 2 0 16,2 2-2-16,6 3-10 15,-1 2-4-15,9 1-7 16,4 14-3-16,9 10-2 16,2-2-1-16,5 16 3 15,2 0 1-15,3 7 4 16,3 5 0-16,6 3 1 16,2 6-3-16,7-3-3 15,-1-4 0-15,-1-3 0 16,-3-5 0-16,-7-4 3 15,-3 3 1-15,-3-4 0 16,-3-3 0-16,-1-12 1 16,0-9 1-16,4-12-2 0,-2-8 0 15,6-6-4-15,4-1-2 16,7-3 3-16,2-3 3 16,13-2 6-16,1-2 2 15,6-2-1-15,9 3-2 16,9-2-3-16,7 3-2 15,10 3-1-15,3-3-2 16,-2 1 1-16,4 0-1 0,0 2 1 16,3-1 2-16,-1-1 3 15,-9 3 0-15,-9-2 3 16,-7-1-2-16,-15 2-1 16,-4-3 1-16,-10 1 6 15,-7-1 3-15,-8 0 9 16,-4-1 0-16,-6-2 6 15,-2 3 0-15,1-7-2 16,-3 0 0-16,0-13-1 16,0-11-2-16,-3-16-4 15,-2-8-3-15,-2-9-7 16,-1-3-3-16,0-1-4 16,3 2-1-16,5-6-3 15,1-3-1-15,7-4 0 16,3-4-1-16,3 7-1 15,0 5-1-15,0 6 2 16,0 6 0-16,-2 7 1 0,-3 4 0 16,-5 15 3-16,-1 5-1 15,-4 12 1-15,-3 6-2 16,-4 2-2-16,-7 0 0 16,-13 1 0-16,-3 4 1 15,-15 3 1-15,-5 1 0 16,-2 1 0-16,-7 1-2 15,-7-4-30-15,-1-7-42 0,-14-11-109 16,-1-8-222-16,-16-2-130 16</inkml:trace>
  <inkml:trace contextRef="#ctx0" brushRef="#br0" timeOffset="112680.63">27358 15353 2323 0,'-13'1'161'0,"22"-7"258"16,6-3-404-16,0 1 5 15,-4 5 0-15,-4 3-9 16,-5 8-11-16,-3 11 2 15,-9 7 16-15,-8 40 7 16,-8 0 11-16,0 0 2 16,2-12-2-16,6-2 0 0,12-9-2 15,9-6-1-15,16-14 4 16,7-2 3-16,20-13 5 16,8-3 0-16,19-11-11 15,4-6-7-15,-3-4-19 16,-5 2-25-16,-18 0-75 15,-11 2-50-15,-16 4-126 16,-4-2-55-16,-11 3 175 16</inkml:trace>
  <inkml:trace contextRef="#ctx0" brushRef="#br0" timeOffset="112883.66">27839 15414 1755 0,'-7'0'206'0,"0"10"197"15,0 6-128-15,-2 20-85 16,-1 9-17-16,-6 24-38 0,0 13-13 16,-2 25-38-16,4 10-20 15,2-1-35-15,3-3-13 16,5-21-50-16,2-10-49 16,3-16-138-16,5-13 43 15,4-30 62-15</inkml:trace>
  <inkml:trace contextRef="#ctx0" brushRef="#br0" timeOffset="113037.74">28038 16280 3671 0,'-14'16'61'16,"4"-3"28"-16,10-13-347 15,5-9-50-15,8-34 174 16</inkml:trace>
  <inkml:trace contextRef="#ctx0" brushRef="#br0" timeOffset="113363.67">28387 15496 3406 0,'0'2'70'16,"7"0"-50"-16,12-2-20 16,14-4 8-16,6-4-4 15,14-8-17-15,-3 1-2 16,-3 3 11-16,-11 1 8 16,-16 11 7-16,-4 3 2 15,-9 12 4-15,1 10 2 0,-8 22 4 16,-2 16 1-16,-8 30-1 15,-1 15-3-15,-5 19-8 16,2 2-4-16,3-10-3 16,-2-12-2-16,5-14-11 15,1-9-22-15,-4-19-95 16,-1-12-82-16,-8-19-670 16,-9-8 557-16</inkml:trace>
  <inkml:trace contextRef="#ctx0" brushRef="#br0" timeOffset="113542.03">28400 15997 3542 0,'22'14'136'15,"8"-3"110"-15,31-1-247 16,13 0-12-16,8-15-87 0,4-13-82 15,0-20 220-15,-3-12-121 16</inkml:trace>
  <inkml:trace contextRef="#ctx0" brushRef="#br0" timeOffset="113763.7">29344 15532 3337 0,'-27'50'150'0,"-1"14"134"0,6 35-264 16,5 18-3-16,2 14-12 15,2 4-30-15,8-9-77 16,5-11-40-16,5-21-68 16,2-12-27-16,0-28-30 15,-2-10-282-15,1-15 351 16</inkml:trace>
  <inkml:trace contextRef="#ctx0" brushRef="#br0" timeOffset="116161.78">21921 10567 1763 0,'0'-15'85'16,"0"3"39"-16,4 0-19 15,1 1 2-15,-1 0-28 16,0-2-35-16,2-2 7 16,-2 2 36-16,-1-1 21 15,-3 1 18-15,-5 3-3 16,-14-1-19-16,-11 1-16 0,-23 4-25 15,-13 4-11-15,-24 7-21 16,-7 4-5-16,-13 9-13 16,-2 2-4-16,0 3-3 15,6 2-1-15,16-3 1 16,12-1-2-16,27-4 0 16,13-4-3-16,24-6-14 15,14-1-5-15,30-2 0 16,19-2 0-16,42-6 16 15,17-5 5-15,30-9 2 16,11-1 3-16,8-1 2 16,1 1 3-16,-26 4 3 15,-21 2 0-15,-48 6 6 16,-28 1 19-16,-40 2 28 16,-26 2 2-16,-50-2-12 0,-27 3-23 15,-40 6-39-15,-9 5-9 16,7 15-80-16,11 8-75 15,43 24 91-15</inkml:trace>
  <inkml:trace contextRef="#ctx0" brushRef="#br0" timeOffset="117012.16">29383 16946 2900 0,'-4'3'91'0,"-2"-2"-13"16,-9-1-25-16,-30 0-6 15,-20-1-19-15,-48-3-30 16,-18-1-2-16,-22 5 15 16,-4 6 20-16,16 10 25 15,15 3 3-15,38-2-12 16,20 2-21-16,35-8-48 16,15-3-32-16,25-5-19 15,22-1 4-15,44-2 34 16,29-2 30-16,46-5 18 15,15-5 3-15,11-1-5 16,-10-1 0-16,-21 3-1 16,-22 3-1-16,-49 4-2 0,-22 3 4 15,-43 3 7-15,-24 4-3 16,-51 10-9-16,-26 5-8 16,-54 1-30-16,-19-2-42 15,-29-17 278-15,-13-19-177 16</inkml:trace>
  <inkml:trace contextRef="#ctx0" brushRef="#br0" timeOffset="130271.08">6508 5608 961 0,'22'-6'121'16,"-25"2"128"-16,3 4-151 15,1 0-16-15,4 0-32 0,1 0-16 16,6-1-13-16,3 1-4 16,4-4-5-16,0 2-2 15,-1-1 0-15,0-2 2 16,-3 0 6-16,2 1 7 16,-2 3 15-16,-1 1 6 15,1 3 7-15,-2 0-1 16,2 2-12-16,2 0-6 0,0-2-8 15,3-2-4-15,3-1-5 16,-1 3-2-16,6-6-5 16,-1 1 1-16,1-3 6 15,1-1 4-15,-3 5 13 16,-1-1 0-16,-4 4 2 16,-1 2-2-16,-2 4-7 15,0-1-4-15,1 5-8 16,-3 2-4-16,2-1-6 15,1 1-1-15,2-8-2 16,5-4 0-16,6-11 0 16,5-5 0-16,8-6 1 15,1 0-1-15,3 4 2 16,-6 5-1-16,-7 8 0 16,-5 4-1-16,-11 11 8 15,-1 2 3-15,0 10 2 0,0 1 2 16,4 2-10-16,3 0-3 15,5-8-4-15,5-4 0 16,-1-14 1-16,8-4 0 16,3-12-1-16,6-4 2 15,5-6 0-15,-5-1 0 16,-6 4 2-16,-4 5 1 16,-10 14-2-16,-3 3 5 15,2 15 12-15,1 4 3 0,8 10 1 16,5 6-5-16,7 0-13 15,3-4-3-15,-1-10-2 16,-1-6 0-16,0-15 0 16,-1-6 0-16,-1-11 2 15,-3-4 0-15,-9-6 2 16,-7-1 1-16,-11 5 2 16,-5 4 0-16,-10 9 10 15,-6 4 9-15,-10 10 0 16,-6 4 1-16,-11 9-11 15,-4 2-9-15,0-2-4 16,3-4 1-16,-1-9-3 16,1-4 1-16,-3-11-2 15,0-4 0-15,-2-13 0 16,3-3 0-16,1-1 2 16,-1 1 1-16,3 12 2 0,-5 7 1 15,-5 15 1-15,-3 8-1 16,1 14-2-16,0 5 0 15,6 0-5-15,4-3 0 16,8-8 0-16,3-5 2 16,2-8 4-16,-4-5 0 15,-5-8 1-15,-1-4-2 16,-5-11-1-16,-1-2-1 16,0 2 0-16,-4 3 1 0,-2 12 0 15,-1 4 3-15,0 13 2 16,-3 6 0-16,4 11 0 15,1 5-4-15,4 2-4 16,2-5-2-16,5-9 1 16,1-7 2-16,-4-10 2 15,-4-6 0-15,-8-9 0 16,-3-5-1-16,1-8 0 16,1 0 1-16,3 1 0 15,-1 5 0-15,-5 15-2 16,-5 7 2-16,-9 21 4 15,-6 9-1-15,0 6 2 16,4 1-3-16,15-8-5 16,7-4 0-16,7-14-1 15,-1-5 2-15,-4-10 1 16,1-6-1-16,1-13 1 16,3-7-2-16,5-10-1 0,0-5 0 15,2 2 1-15,-2 3 4 16,-2 14 4-16,1 7 4 15,-3 14 2-15,2 4 0 16,7 9-7-16,6 2-6 16,9 0-10-16,4-2-2 15,7-4-2-15,2-6 3 0,7-5 7 16,3-4 2-16,9-10 2 16,5-3 1-16,0 0-1 15,1 2-1-15,-5 8-1 16,-2 9-1-16,-3 9-1 15,1 7 2-15,1 12 0 16,3 6 0-16,10 1 0 16,4 0 0-16,9-10 0 15,-1-9 0-15,5-13 0 16,4-7 1-16,5-11-1 16,1-6 1-16,-5-8 0 15,-3 4 1-15,-7 2 0 16,-5 8-2-16,-2 13 1 15,-3 9-1-15,-3 15 5 16,5 8 1-16,5 8 1 16,6 2-2-16,5-4-3 15,1-6-2-15,-3-12 0 0,-1-8-1 16,4-14 1-16,0-7 0 16,5-12 2-16,0-3 0 15,-2-5 1-15,-3-2 0 16,-8 8-2-16,-3 4 1 15,-10 15-1-15,-5 11-1 16,-5 20 6-16,0 8 1 16,7 12 0-16,5 3 0 0,7-5-6 15,5-6-1-15,4-16-1 16,3-12-1-16,7-18 1 16,1-8-1-16,6-12 2 15,-1-4 1-15,-5-3 2 16,-2 4 0-16,-15 9 0 15,-5 7 0-15,-11 17-1 16,-4 7 1-16,4 15 4 16,1 8 0-16,6 7 0 15,3 3 0-15,11-4-6 16,0-6-1-16,-3-12 1 16,-5-8 1-16,-20-10 2 15,-5-6 2-15,-10-10 4 16,-3-4 4-16,-5-7 2 15,-3-3-1-15,-10-1-3 0,-2 4-3 16,-8 9-5-16,-6 9-1 16,-17 18 5-16,-7 11 2 15,-8 13 4-15,3 4 0 16,11-1-7-16,2-3-4 16,8-10-1-16,-2-6 0 15,1-12 1-15,0-7 0 16,-5-8-2-16,-2-8-1 15,-3-9-1-15,-5-2 1 16,4-2 0-16,0 2 1 0,1 11-1 16,-2 7 0-16,-8 19-2 15,3 14-1-15,-3 15 1 16,0 6 0-16,13-2 2 16,-2-5 0-16,10-7 0 15,3-8 1-15,-1-13 1 16,-1-6 0-16,-4-14-2 15,-2-7-2-15,-1-13-1 16,4-5 1-16,-4-7 2 16,0 1 2-16,-7 9 2 15,-6 5 1-15,0 18 2 16,-4 10-3-16,0 12-2 16,3 12-2-16,7 4-3 15,3 0-2-15,3-4 2 16,1-4 2-16,-2-7 1 15,0-5 2-15,6-6 2 0,-3-5-1 16,1-8-1-16,3-4 0 16,1-5-1-16,1-3-1 15,3-3-1-15,2-2 0 16,-5 6 1-16,0 8 0 16,-4 16-1-16,-4 13-3 15,4 16-1-15,5 7-1 16,15 5-2-16,8 1 0 15,13-7-2-15,7-4 3 0,7-11 2 16,3-7 2-16,6-12 3 16,3-4 0-16,5-13 2 15,4-5 0-15,1-7 2 16,-4-3-1-16,-5 5-1 16,-4 6-1-16,-4 11-2 15,2 9 0-15,0 15 1 16,1 7 3-16,8 10 1 15,5 2 0-15,11-3-3 16,8-5-1-16,5-14 1 16,-3-7-1-16,3-15 0 15,-2-9 0-15,2-8 1 16,3-6 1-16,-4-4 1 16,-2 2 0-16,-6 6-1 15,-8 6 1-15,-17 12-2 16,-6 6 1-16,-5 17 2 0,0 7 0 15,7 12 0-15,6 3-1 16,6-1-3-16,2-2 0 16,3-11 1-16,3-5-1 15,5-14 0-15,6-5 1 16,4-10 0-16,0-6 0 16,6-7 1-16,2-3-1 15,1 0 0-15,0 4 0 0,-9 11 0 16,-6 7-1-16,-9 14 0 15,-7 8 0-15,-2 13 1 16,3 5 0-16,10 3 1 16,9 0-2-16,6-10 0 15,6-6 0-15,1-16-1 16,-5-5 2-16,-6-16 0 16,-4-6 0-16,-3-9 2 15,-5-3 0-15,-3-4 4 16,-6 3-1-16,-13 3 2 15,-4 6-2-15,-11 11 2 16,-9 15 1-16,-4-6 4 16,-8 14-2-16,-11 10-3 15,-3 4-2-15,-3 5-6 16,0-2 1-16,-3-5 2 16,-2-7 1-16,-6-7 0 0,-4-4-1 15,-7-11-2-15,-8-2-1 16,-11-6 0-16,-3-1 0 15,-11-1-4-15,2 3-2 16,-7 10-3-16,-7 5-1 16,-4 16 4-16,-6 9 2 15,5 5 4-15,9 4 1 16,10-3 0-16,10-3 0 16,9-5 0-16,-2-3 0 0,3-9-1 15,1-4 0-15,-4-9-2 16,0-6-1-16,-6-7-1 15,0-2 1-15,3-2 3 16,3 1 0-16,9 4 2 16,3 9-2-16,-8 12-3 15,-6 15 1-15,-9 22-1 16,-1 6 1-16,6 12 2 16,10-1-1-16,11-7 1 15,2-7 0-15,0-15 1 16,-4-7 1-16,-5-16 0 15,-2-6-2-15,0-15 0 16,3-6 0-16,2-12 1 16,4-4 0-16,5-1 0 15,5 5 0-15,5 11 2 16,-1 9-1-16,-3 13 0 16,-1 5 0-16,3 8-3 0,6 1-2 15,12-2-2-15,6-3 1 16,10-4 1-16,2-5 1 15,-1-3-1-15,3-4-1 16,9-13-1-16,5-5 0 16,13-8 2-16,3 1 0 15,2 4 0-15,-1 4 1 16,-2 11-1-16,0 2 0 0,-2 14 0 16,5 3 1-16,3 9 0 15,5 3 0-15,6-2 1 16,6-1 1-16,0-8 0 15,4-7 0-15,5-10 2 16,-6-5-2-16,-2-10 1 16,-1-2 0-16,-6-4 0 15,5 1 0-15,-2 9-1 16,-2 6 1-16,-4 15 0 16,-2 9 3-16,-4 14 2 15,0 6 0-15,-1 8-1 16,-1 1-1-16,8-7-3 15,-1-5-1-15,7-16 0 16,1-6 1-16,5-15 1 16,4-9 0-16,-1-11 1 0,-1-4 0 15,-2-4 0-15,-1 1-1 16,-3 8-1-16,0 8 0 16,-8 15-1-16,-3 10 3 15,-3 22 5-15,0 8 1 16,5 13 1-16,0 2-4 15,15-4-4-15,1-8-1 16,10-12 0-16,4-12-1 16,0-15 0-16,-2-8-2 15,-6-15-2-15,-3-5-1 0,-9-4-4 16,-3 1-2-16,-4 7-23 16,-7 4-32-16,-6 13-110 15,-2 5-43-15,-8 20 104 16</inkml:trace>
  <inkml:trace contextRef="#ctx0" brushRef="#br0" timeOffset="130988.05">8677 4050 2024 0,'-21'3'130'0,"14"-3"74"15,-5 1-30-15,-8 11-27 16,-6 2-42-16,-6 9-59 16,2 2-10-16,-3 1-1 15,-3 2 5-15,-8 4 9 16,-6 1 3-16,-8 11-1 15,-5 5-4-15,-8 10-4 16,-3 4 2-16,-15-1 0 0,-5 0-1 16,-8 1-7-16,-3 3-4 15,-7 11-3-15,-4 7-1 16,-2 2 2-16,1-3 0 16,4-8-4-16,0-6-2 15,5-2-7-15,3 3 0 16,15 0-2-16,12-3-1 15,11-11-4-15,7-8-2 0,10-13-6 16,7-6-3-16,13-9-7 16,11-3-27-16,11-9-94 15,7-7-55-15,1-5-126 16,7-16-17-16,7-23 179 16</inkml:trace>
  <inkml:trace contextRef="#ctx0" brushRef="#br0" timeOffset="131337.95">6364 4370 2191 0,'-24'-16'149'0,"9"-5"119"15,5 11-127-15,13 11-71 16,5 6-21-16,12 13-46 0,11 9-2 15,20 14 6-15,10 6 4 16,14 7 10-16,1 1 5 16,3 4 14-16,8 2 3 15,19 8 3-15,3 5 2 16,15 2-5-16,9-2-2 16,3-11-1-16,7-7-3 15,10-7 0-15,-3 0 1 16,-3-3-1-16,-1-2-1 0,-10 3-7 15,-6-4-6-15,4-1-10 16,1-5-4-16,-4-6 3 16,-4-2-44-16,-16-8-161 15,-8-1 339-15,-29-2-185 16</inkml:trace>
  <inkml:trace contextRef="#ctx0" brushRef="#br0" timeOffset="136219.6">9470 6155 2552 0,'-12'-15'76'0,"-6"1"-3"15,10 0-28-15,-2-3 12 16,-2-2 9-16,-7-3-3 16,-4 2-14-16,-8 0-18 15,-3 1-2-15,-9 0 2 0,-6 1 0 16,-9-1 6-16,-4 0 0 16,-11 0 0-16,-5 0 1 15,-11 3 0-15,-11-2-1 16,-8 4-2-16,0 1-1 15,-5 2 3-15,-1 4 3 16,-4 3 1-16,-9 3-3 16,-4 2-9-16,-1 3-7 15,-4 0-7-15,0-2-3 0,1-3-3 16,-1-3 0-16,-8-4-3 16,3-3 3-16,-1-3 3 15,2-3 2-15,2 1 6 16,-2-2 0-16,1 3 0 15,-5 1-1-15,6 2-2 16,4 0-2-16,-7 1-2 16,-2 1-3-16,1-1-2 15,-1 1-3-15,-1 1 0 16,6-1-1-16,3 2-1 16,-2-1 0-16,3-3 2 15,0-4 2-15,-3 0 8 16,-1-2 2-16,0 0 6 15,0 2-2-15,1 4-4 16,1 2-3-16,6 8-6 16,4 1-3-16,-3 3-2 15,4 2 0-15,3-2-1 0,1 1 0 16,5-3 0-16,0 0-1 16,2 0 1-16,3 0 0 15,4 1-1-15,2 2 0 16,1 1 0-16,-3 3 0 15,8 2-1-15,-1 2 0 16,3 3 0-16,1 2 0 0,-1 1-1 16,6 1-1-16,6 2 0 15,1-1 1-15,2 5-2 16,2 3 0-16,-2 6 1 16,6 5-1-16,5 6-1 15,1 2-1-15,9 6-1 16,1 5 0-16,5 5 0 15,5-1-1-15,6-2 2 16,0-1-1-16,9 1 0 16,4 0-1-16,12 7-1 15,4 1-1-15,14 2-2 16,1-3-1-16,9-5 0 16,4-7 0-16,6-4 0 15,5 1 1-15,10-4 2 16,6 2 0-16,8-4 3 15,4-4 1-15,9-2 1 16,2-1 1-16,9-6 1 0,5-5 0 16,4-2 2-16,2-5 0 15,4-2 1-15,1-6 0 16,4-4 1-16,2-1 1 16,5-1 2-16,3 1 1 15,-1-1 2-15,-1 0 0 16,2-1 0-16,4 0-2 15,6-1-2-15,2 0 1 0,4 0-3 16,-1-1 1-16,4-2-1 16,-1 0-1-16,-1-1 2 15,4 0-1-15,-1 0 1 16,1 0 0-16,1 2 1 16,-2 0 1-16,1 0 1 15,1 3 1-15,6 1-1 16,3 1-1-16,-1 0 0 15,3 2-1-15,0-2 0 16,-2 0-1-16,1-1 2 16,3-2 1-16,4 4-1 15,-1-1 1-15,3-1-1 16,7 1-1-16,-5 0-1 16,-1-1 0-16,7-2-1 15,-8 1 0-15,-2-1 1 16,-2 2 0-16,2 0-1 0,-6-1 0 15,0 3 0-15,4-1-1 16,-4 0 0-16,0 0 1 16,-4-4-1-16,4 3 1 15,-11-2 0-15,1 1-1 16,-2-2 0-16,-7 1 1 16,-2-1 0-16,-3 0 0 15,-3-2 1-15,-6 0-1 16,1-1 2-16,-2 0-1 0,1-1 1 15,-2 0-1-15,0-3 0 16,3 2 2-16,-10-1 2 16,-7 2 0-16,-7 0 1 15,-4 0-2-15,4 0-1 16,3-1 0-16,-9 1-2 16,-6-1 0-16,-10-2 1 15,-4 1-2-15,-1-3 3 16,1-2 0-16,-1-3-1 15,2-1 0-15,-2-4-2 16,-1-2-1-16,-6-2-1 16,-6-3 0-16,-5-2 0 15,-1 0 0-15,-2-2 0 16,1 0 0-16,-4-1 0 16,-3-1 0-16,-2-8 0 15,-3-3 0-15,-2-7 0 16,-2-3 0-16,-5 3 0 0,-2-1 0 15,-6 1 0-15,-3 1 0 16,-6 1 0-16,-5 0 0 16,-6 6 0-16,-3-3 0 15,-5-4 0-15,-2-1 0 16,-6-4 0-16,-4 2 0 16,-3 3 0-16,-5 2 0 15,-8 4 0-15,-11 2 0 0,-13 4 0 16,-9 2 0-16,0 8 0 15,0-1 0-15,-11 2 0 16,-4-2 0-16,-13-6 0 16,7 0 0-16,-11-2 0 15,0 1 0-15,-10 3 0 16,-6 1 0-16,7 3 0 16,-4-1 0-16,7 0 0 15,-7 0 0-15,-13 5 0 16,-3 2 0-16,-15 6 0 15,-6 2 0-15,0 5 0 16,-12 3 0-16,-8 6 0 16,1 7 0-16,-28 11 0 15,0 8-76-15,-22 13-701 16,-34-9 546-16,-31-25-258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604" units="cm"/>
          <inkml:channel name="Y" type="integer" max="1787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3983" units="1/cm"/>
          <inkml:channelProperty channel="Y" name="resolution" value="1000.447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4T19:17:15.05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12888 3700 1873 0,'3'-13'92'16,"-9"9"94"-16,6 2-126 16,0 2-2-16,3 5-4 15,0 5-15-15,6 24-10 16,0 18 9-16,2 34 18 16,0 10 3-16,0 7-6 15,0-6-7-15,-3-10-15 16,0-7-9-16,-3-11-9 15,-3-10-4-15,0-23-9 16,-1-10-42-16,4-20-120 16,4-16 118-16,11-41-33 15</inkml:trace>
  <inkml:trace contextRef="#ctx0" brushRef="#br0" timeOffset="177.18">13810 3706 1826 0,'22'11'166'0,"-8"5"306"15,6 16-406-15,1 11 14 16,-2 13 12-16,5 5-17 0,2 3-40 16,-2-3-10-16,3-9-17 15,-3-5-3-15,-7-7-80 16,-4-4-53-16,-8-10-137 15,-5-7 122-15</inkml:trace>
  <inkml:trace contextRef="#ctx0" brushRef="#br0" timeOffset="377.3">13648 3949 2607 0,'33'20'126'16,"4"-12"177"-16,21 4-321 0,6 0 31 15,2-6 4-15,3-1-4 16,8-5-83-16,4-4-86 16,-1-14 88-16</inkml:trace>
  <inkml:trace contextRef="#ctx0" brushRef="#br0" timeOffset="716.3">14760 3701 2561 0,'28'10'72'0,"-3"3"25"16,7 6-87-16,3 3 27 15,3 8 2-15,-6 3-18 16,-5 4-11-16,-16 7-6 16,-12 1-4-16,-28 7-4 15,-13-1 2-15,-19 2 2 16,0 3 2-16,5-8 7 16,7 1 1-16,17-13 8 15,9-7 10-15,19-8 10 16,13-3 3-16,24-2-6 15,10-3-11-15,22-11-15 16,10-12-20-16,21-24-112 16,7-11-64-16,15-13 89 0</inkml:trace>
  <inkml:trace contextRef="#ctx0" brushRef="#br0" timeOffset="1000.14">15530 3829 2634 0,'-22'29'57'0,"11"10"-58"16,9 1 7-16,7 0 8 15,4-3 1-15,11 2 5 16,5-1 6-16,11-4 6 16,3 2 5-16,-2-4 1 15,-2-5-1-15,-17-3-5 16,-8-5-3-16,-12-2 4 15,-8 4 0-15,-12 7-3 16,-8 0-3-16,-8 0-10 16,-5-7-8-16,1-10-54 15,2-8-48-15,4-11-130 16,8-13-59-16,17-19 144 16</inkml:trace>
  <inkml:trace contextRef="#ctx0" brushRef="#br0" timeOffset="1170.79">15948 3937 2253 0,'14'64'151'16,"2"-13"209"-16,3 10-298 16,1 8-14-16,-1 2 0 15,-4 0-35-15,-3-4-44 16,-7-17-132-16,-4-13-35 15,-8-31 78-15</inkml:trace>
  <inkml:trace contextRef="#ctx0" brushRef="#br0" timeOffset="1415.73">16298 3905 2254 0,'0'65'128'0,"5"-7"156"15,4 10-241-15,5-3 10 16,1-4-1-16,1-4-20 16,-1-6-17-16,-1-19-15 15,-3-8-8-15,-3-19-18 16,1-11-12-16,2-26-49 16,2-12-22-16,2-19-50 15,0-6-21-15,3 7-55 16,1 7-34-16,-3 14 154 15</inkml:trace>
  <inkml:trace contextRef="#ctx0" brushRef="#br0" timeOffset="2131.21">16402 4341 2235 0,'-4'0'65'0,"18"-25"7"16,5-7-23-16,3-11 13 15,3-4-6-15,3-3-33 16,3 2-9-16,2 11-4 16,-6 11 1-16,-6 14 11 15,-3 6 3-15,-1 10 11 16,0 2 4-16,7 11-1 15,1 8-1-15,6 13-11 16,2 6-8-16,5 8-10 16,4 4-3-16,-4-2-3 15,-2-3-10-15,-8-7-73 16,-6-10-48-16,-1-16 221 0,-2-16-132 16</inkml:trace>
  <inkml:trace contextRef="#ctx0" brushRef="#br0" timeOffset="2431.96">17369 3810 3106 0,'5'4'53'0,"13"-8"-62"15,4-2-20-15,16-7 36 16,3-2-2-16,8 0-4 15,-1 0 0-15,-8 7-1 16,-10 6 0-16,-5 10 1 16,-2 10 0-16,2 23 2 15,4 13 2-15,1 15 3 16,2 7 0-16,2-1-2 16,3-3-1-16,2-7-4 15,0 0 0-15,-1-11-46 16,-4-11-36-16,-5-15-109 15,-5-13-57-15,-5-28 130 16</inkml:trace>
  <inkml:trace contextRef="#ctx0" brushRef="#br0" timeOffset="2606.69">17890 3799 2735 0,'-71'52'79'15,"6"20"3"-15,3 4 12 16,5-4 4-16,5-5-20 16,17-6-109-16,8-6-69 15,23-13-134-15,9-10 47 0,21-35 69 16</inkml:trace>
  <inkml:trace contextRef="#ctx0" brushRef="#br0" timeOffset="2797.6">18295 3884 2736 0,'34'18'79'0,"25"-2"-33"16,12 2 14-16,12-7 7 16,3-2-19-16,-1-1-25 15,4-2-28-15,-3-2-127 16,-4-3-67-16,-15-7 91 15</inkml:trace>
  <inkml:trace contextRef="#ctx0" brushRef="#br0" timeOffset="2980.65">18526 4180 3199 0,'27'12'40'16,"36"3"-86"-16,3-1 0 16,10-13 45-16,11-4-36 0,19-13-125 15,6-5-58-15,-3-17 95 16</inkml:trace>
  <inkml:trace contextRef="#ctx0" brushRef="#br0" timeOffset="3265.21">19658 3994 3309 0,'-44'63'89'16,"8"14"-35"-16,22 11-49 16,9 2-3-16,14-6-17 15,13-9-6-15,29-20-2 16,14-16 5-16,20-22 17 15,10-11 6-15,-2-19 21 0,-2-5 10 16,-4-19 8 0,-9-11 0-16,-16-13-7 0,-12-4-1 15,-30-6-5-15,-19-1-12 16,-38 1-77-16,-21 2-57 16,-40 11-129-16,-18 13 9 15,-26 33 116-15</inkml:trace>
  <inkml:trace contextRef="#ctx0" brushRef="#br0" timeOffset="7063.29">15552 6140 2243 0,'13'-10'101'0,"0"-3"27"15,-1 1-7-15,-4 5-4 16,-2 2-27-16,-12 3-33 15,-7 3-8-15,-22 10-6 16,-10 4-16-16,-9 11-28 16,0 4 2-16,14-6 1 15,12-1-1-15,17-8-10 16,11-2-4-16,23 3 2 0,10 3 5 16,27 2 17-16,10 0 7 15,24-2 1-15,-3 0-1 16,3-1-7-16,-21-1-2 15,-16-3-2-15,-13 0 1 16,-28-2 10-16,-11 2 12 16,-26 11 16-16,-11 4 11 15,-21 7 12-15,-5-3-1 16,0-12-9-16,4-2-10 16,8-10-25-16,6-6-12 0,12-4-27 15,7-1-26-15,10-2-85 16,7-2-71-16,10-9-73 15,7-9 119-15</inkml:trace>
  <inkml:trace contextRef="#ctx0" brushRef="#br0" timeOffset="7223.31">16105 6151 2515 0,'15'8'82'0,"-8"5"53"15,1 8-89-15,4 13 10 16,2 8 0-16,4 11-47 16,0 0-58-16,4-3-131 15,0-7-10-15,-1-25 67 0</inkml:trace>
  <inkml:trace contextRef="#ctx0" brushRef="#br0" timeOffset="7561.89">16493 6183 2573 0,'-1'49'106'0,"-10"-2"93"15,10 9-170-15,7 0 2 16,6-5 1-16,4-9-26 16,1-9-10-16,2-14-40 15,0-12-13-15,0-26-26 16,2-17-5-16,4-23 33 15,3-11 14-15,1-2 33 16,-5 7 8-16,-2 22 12 16,-6 13 6-16,-3 20 11 15,2 10 5-15,0 20 4 16,5 11-2-16,5 20-4 16,5 7-3-16,0 5-13 15,5 0-6-15,-3-8-2 16,-3-3-25-16,0-11-117 15,-4-11 443-15,-17-20-275 16</inkml:trace>
  <inkml:trace contextRef="#ctx0" brushRef="#br0" timeOffset="7829.14">17380 6117 2797 0,'3'-3'92'16,"6"-8"60"-16,7-1-169 16,8-4 25-16,5 3 5 0,10 6-11 15,4 4-3-15,6 13-2 16,-3 12 0-16,-7 13 7 16,-1 9 6-16,-3 13 7 15,6 4 0-15,0 7-4 16,4 0-4-16,-4-5-6 15,0-6 2-15,-3-14-53 16,-6-9-58-16,-8-20-76 16,-3-10 77-16</inkml:trace>
  <inkml:trace contextRef="#ctx0" brushRef="#br0" timeOffset="7995.61">17976 6091 2860 0,'-62'49'108'16,"2"15"31"-16,11 12-106 0,4-2-2 15,10-3-41-15,8-8-74 16,17-15 307-16,6-14-205 16</inkml:trace>
  <inkml:trace contextRef="#ctx0" brushRef="#br0" timeOffset="8163.08">18301 6153 2320 0,'39'5'171'16,"21"3"245"-16,24 1-372 16,0-2 1-16,-2-7-13 15,-12 0-29-15,-5-4-120 16,-1-2-12-16,-17-1 48 15</inkml:trace>
  <inkml:trace contextRef="#ctx0" brushRef="#br0" timeOffset="8354.54">18385 6375 2945 0,'-2'9'111'15,"6"2"99"-15,28 2-194 0,17 0 9 16,22-8 6-16,8-6-26 16,4-14-107-16,-5-4-73 15,-1-3 45-15,-5-3 7 16</inkml:trace>
  <inkml:trace contextRef="#ctx0" brushRef="#br0" timeOffset="9312.24">19376 5623 2588 0,'-14'1'113'0,"3"6"85"15,7-8-168-15,7 1-2 16,4 0 2-16,19 1-6 16,7-2-11-16,30 0-4 15,-19-19-9-15,18 17-28 16,32 0-5-16,-16-1-131 15,20 16-44-15,-25-20-26 16,-2-5 94-16</inkml:trace>
  <inkml:trace contextRef="#ctx0" brushRef="#br0" timeOffset="9496.57">20331 5224 2463 0,'4'0'63'15,"2"13"22"-15,3 7-7 16,4 19 33-16,4 12-3 16,8 24-54-16,4 6-27 15,9 6-40-15,-2-4-44 16,0-15-108-16,0-2-65 0,-9-17 106 16</inkml:trace>
  <inkml:trace contextRef="#ctx0" brushRef="#br0" timeOffset="9727.61">19848 6095 2558 0,'10'21'181'16,"5"-18"372"-16,31 1-559 15,11-1 21-15,20-4 25 16,7-6-14-16,12-7-52 16,6-4-58-16,6-3-149 15,-5-2 413-15,-17-2-202 0</inkml:trace>
  <inkml:trace contextRef="#ctx0" brushRef="#br0" timeOffset="10094.31">20333 6488 2942 0,'20'29'128'16,"0"-10"130"-16,19 9-244 15,6 2 22-15,2-5 1 16,-2-3-12-16,-7-2-29 15,-8 0-18-15,-20-1-16 16,-10 12-2-16,-29 9 16 16,-14 8 18-16,-18 5 23 15,-8-1 13-15,5-8 15 16,5-7 8-16,19-12 14 16,12-8 0-16,18-10-11 15,4-1-15-15,14 0-35 16,12 3-12-16,29 2-13 15,15 1 3-15,28-2-14 0,5-4-32 16,8-5-124 0,6-2-60-16,6-17 117 0</inkml:trace>
  <inkml:trace contextRef="#ctx0" brushRef="#br0" timeOffset="13476.25">13359 11237 2033 0,'-62'-6'112'0,"35"-5"107"16,3-1-69-16,8 0-4 15,2 0-10-15,3 1-52 16,3 0-19-16,2 2-14 15,2 3-1-15,4 5-4 16,0 0-4-16,0 0-10 16,5-5-4-16,13 2-6 15,7 1 4-15,17-2 6 16,0 0 3-16,4 1-2 16,19 0-4-16,10 0-10 15,15 0-3-15,10 0-4 16,1-1-3-16,5 1-2 0,1-1 0 15,8 0-4-15,2 0 1 16,3 0-1-16,0 0 0 16,2 1 3-16,3 1 3 15,1 2 7-15,2-1 2 16,-1 2 2-16,2-1 0 16,3 1-4-16,3 0-3 15,3 0-5-15,4 1-1 16,1-1-2-16,-2 0-1 0,6 0 0 15,-2 0-1-15,2 0 0 16,-1 0-1-16,-2-1 1 16,4-1-1-16,-6-2 0 15,2 2 1-15,4 0 3 16,-7-1 0-16,1 2 3 16,6 0 1-16,-5-2-1 15,1 3-2-15,10 0-1 16,1-1 1-16,-4-1-2 15,1 0 2-15,1 0 2 16,-2 0 0-16,10 0 5 16,1-1 0-16,7 1 2 15,4-2 0-15,6 1-3 16,4-1 0-16,3 2-2 16,-1-1 0-16,5 3 2 0,-2 0-1 15,-1 4-1-15,4 0-2 16,-7-1-1-16,5 1-2 15,1-2 1-15,0 0-1 16,14 0 0-16,-9-1 0 16,-5-1-1-16,1 0 0 15,-19-1-2-15,10-2 2 16,-5 1 3-16,-5-1 1 0,-5 2 4 16,-9-1 0-16,-4-2-2 15,-8 0-2-15,-16-1-2 16,-7 0-2-16,-17 0-2 15,-7 2 1-15,-25 1-9 16,-11-2-21-16,-28 3-86 16,-16 0-72-16,-30-4 214 15,-29 0-100-15</inkml:trace>
  <inkml:trace contextRef="#ctx0" brushRef="#br0" timeOffset="14476.02">19211 7272 2638 0,'-34'-8'80'0,"34"3"29"16,-1 3-49-16,1 3 1 16,-1 6-1-16,-3 16-31 15,-1 13-19-15,1 29-4 16,0 17 2-16,2 15 5 15,0 5 5-15,1 11 15 16,1 4 6-16,0 15 9 16,0 6 4-16,0 11 1 0,0 2-1 15,5-3-1 1,0 0-2-16,4 5-3 0,0-5-1 16,1-2-3-16,1 4-2 15,0-1-4-15,0-2-2 16,4 1-6-16,-1 1-4 15,0-4-2-15,0-3-3 16,2 3-1-16,-1 3-1 16,2-5 0-16,-2 4 3 0,-3 3 5 15,0-4 1-15,-1 1 4 16,2 1 0-16,2 1-1 16,-1-2-1-16,-2 1-7 15,0-1-4-15,-5-2-10 16,-3-2-2-16,-1 1-5 15,-3-1 0-15,-4-4 0 16,-1-2 0-16,-4 2 0 16,2 4 0-16,0-2 0 15,0 3 0-15,6 2 0 16,1 2 0-16,4-7 0 16,2 3 0-16,2 0 0 15,-2-7 0-15,3 2 0 16,-2 0 0-16,0 0 0 15,0-1 0-15,-1 4 0 16,-3 5 0-16,2 8 0 16,-2 0 0-16,-1 17 0 0,0 3 0 15,3-1 0-15,-3 13 0 16,3 4 0-16,1 3 0 16,-2 11 0-16,4-10 0 15,1-11 0-15,2-15 0 16,3-29 0-16,-2-16 0 15,0-35 0-15,-1-19 0 16,-7-35 0-16,2-10-41 0,-6-28-167 16,-10-25-67-16,-21-69 61 15,-21-40 26-15</inkml:trace>
  <inkml:trace contextRef="#ctx0" brushRef="#br0" timeOffset="15692.83">19473 11170 851 0,'15'-14'46'0,"-2"-1"22"15,-3 7 14-15,-5 2 57 16,-2 0 9-16,0 0 8 16,-2-2 0-16,-1-4-24 15,0-1-12-15,-5 0-25 16,-2-1-5-16,-3 1-12 15,0 1 3-15,-3 3 28 16,0 2 9-16,1 2 11 16,1 1-1-16,2 4-13 15,0-1-9-15,1 1-5 16,0 1 2-16,-2-1 3 16,1 1 0-16,-1 1-10 15,2 0-5-15,0-1-12 16,0 0-5-16,-2 3-4 0,-1-1-4 15,-5 6-11-15,-1 1-4 16,-5 6-13-16,-4 3-2 16,-5 6-6-16,-3 4-5 15,-2 6-12-15,3 2-5 16,-4 4-8-16,-2 0 0 16,-7-3 0-16,-8-1 0 15,1-6 0-15,4 3 0 16,4 5 0-16,2 2 0 0,0 2 0 15,-3 2 0-15,-1 2 0 16,-8 3 0-16,-4 2 0 16,-2 1 0-16,-3-2 0 15,2-3 0-15,3-2 0 16,5-2 0-16,5 2 0 16,2 4 0-16,-5 0 0 15,-3 3 0-15,-6 3 0 16,-1 0 0-16,6-4 0 15,1-1 0-15,1-8 0 16,3 0 0-16,-3 4 0 16,-4 1 0-16,-1 4 0 15,-5 0 0-15,1 3 0 16,4-1 0-16,2-2 0 16,1-2 0-16,-4-1 0 15,-2-4 0-15,-6 1 0 0,-2 4 0 16,1-1 0-16,4 7 0 15,0 3 0-15,-1 3 0 16,-6 0 0-16,-5-2 0 16,-10-2 0-16,0-2 0 15,2 8 0-15,0 5 0 16,2 8 0-16,0 1 0 16,-4-3 0-16,5-5 0 15,5-5 0-15,1-3 0 0,3 5 0 16,-5 6 0-16,-3 3 0 15,1 0 0-15,1-6 0 16,3-6 0-16,0-3 0 16,0 2 0-16,3 4 0 15,3 2 0-15,14-3 0 16,5-5 0-16,15-13 0 16,3-6 0-16,6-15 0 15,6-7 0-15,8-11 0 16,5-3 0-16,8-6 0 15,0 0 0-15,14-8-132 16,13-19 132-16,17-37-73 16</inkml:trace>
  <inkml:trace contextRef="#ctx0" brushRef="#br0" timeOffset="16957.11">19364 11006 3148 0,'5'-14'86'0,"-5"14"37"16,3 1-69-16,3 3 26 15,3 1 19-15,4 2-24 16,2 3-24-16,3 5-8 16,-1 1 2-16,0 2 9 15,0 1 5-15,-2 2 1 16,2 2-5-16,2 3-22 16,-2 3-9-16,7 2-18 15,4 4-6-15,9-4 0 16,8 1 0-16,6 0 0 15,3 0 0-15,2 2 0 16,2 1 0-16,3 4 0 16,-3 4 0-16,3 2 0 15,3 0 0-15,4 1 0 0,5 1 0 16,2 2 0-16,-4-3 0 16,-4-1 0-16,-4-6 0 15,0 0 0-15,0 1 0 16,6 5 0-16,3 4 0 15,-2 4 0-15,-3 2 0 16,-4 1 0-16,1 1 0 16,6-5 0-16,4-2 0 0,5-8 0 15,-1-1 0-15,-6 3 0 16,3 2 0-16,2 7 0 16,2 2 0-16,11 4 0 15,0 0 0-15,-5-1 0 16,3-2 0-16,2-9 0 15,8 2 0-15,4 0 0 16,-6 2 0-16,-8 5 0 16,-9 1 0-16,7 2 0 15,4 1 0-15,0-2 0 16,2-6 0-16,-2-3 0 16,3 1 0-16,7-1 0 15,-2 5 0-15,-2 3 0 16,-3-1 0-16,2 2 0 15,1-1 0-15,-5-3 0 16,-3-6 0-16,-2-6 0 16,-2-1 0-16,-2 3 0 0,-3 1 0 15,-7 3 0-15,-1 2 0 16,4 3 0-16,-2 2 0 16,3-3 0-16,1-2 0 15,-6-7 0-15,-3-4 0 16,-6 1 0-16,-1-1 0 15,-6 1 0-15,7 4 0 16,1-1 0-16,2-1 0 0,-1-1 0 16,-5-2 0-16,-18-3 0 15,-5-2 0-15,-5-3 0 16,-4-3 0-16,1-5 0 16,-3-3 0-16,-1-7 0 15,-4-3 0-15,-5-3 0 16,-2-1 0-16,-4-2 0 15,-8-2 0-15,-3-1 0 16,-14-16-99-16,-20-45 71 16</inkml:trace>
  <inkml:trace contextRef="#ctx0" brushRef="#br0" timeOffset="18240.22">14114 10819 2648 0,'-6'7'97'0,"9"-3"30"16,1 6-58-16,8 11-21 15,4 12 6-15,1 21-18 16,2 12-20-16,9 22-10 16,-2 6-3-16,1 5 5 15,-6 7 9-15,-2 4 25 16,-3 7 12-16,-3 7 9 15,0 2-3-15,0 1-13 16,2 3-9-16,-3 4-12 16,-4-1-4-16,-2 6-4 15,-2-3 4-15,-3 4 9 16,-1-2 4-16,0 8 4 0,1-3-2 16,0-2-9-16,3 0-2 15,2-6-9-15,-2-4-1 16,2-3-1-16,0-4 0 15,-1-8-2-15,0-4-2 16,2-14-3-16,0-13-5 16,0-24-29-16,0-12-47 15,-1-14-136-15,2-9 278 16,3-23-114-16</inkml:trace>
  <inkml:trace contextRef="#ctx0" brushRef="#br0" timeOffset="18859.66">25058 10925 231 0,'7'1'18'16,"0"-1"8"-16</inkml:trace>
  <inkml:trace contextRef="#ctx0" brushRef="#br0" timeOffset="19306.88">24295 11003 1852 0,'-16'2'213'0,"0"-1"290"16,6-1-352-16,7 0-73 15,5-3 5-15,7-9-10 16,6-5-36-16,13-5-18 16,1-4-4-16,13 5 0 15,1 1 6-15,12 4 12 16,7 4 6-16,11 6 7 15,6 3 0-15,10 3-2 16,5 2-2-16,1 1-6 0,13 0-3 16,7-2-5-16,-2 2-3 15,1-5-7-15,-13 0-2 16,-2-4-7-16,-1 1-3 16,-12-2-2-16,-2-2 2 15,-19-1-38-15,-8-3-46 16,-20 0-132-16,-14 0 357 15,-19-9-166-15</inkml:trace>
  <inkml:trace contextRef="#ctx0" brushRef="#br0" timeOffset="19723.45">25563 10703 3407 0,'-6'4'61'0,"3"2"-51"16,2 2-6-16,0 10 20 15,-1 9 2-15,2 15-24 16,4 6-3-16,1 24-1 16,-1 10 2-16,-4 30 0 15,-4 10 3-15,-2 23 6 16,-1 14 4-16,2 9 13 0,3 10 4 15,4 8 10-15,4-7 2 16,6 7-2-16,2 1-4 16,1-11-14-16,-1 6-2 15,-3-5-6-15,0-9 0 16,-5 3-3-16,-3 5-3 16,-3-2-2-16,-2 10-3 15,2 11 7-15,-1 0 5 16,2 15 4-16,4-5 3 0,-1-7-5 15,5-13-3-15,2-37-17 16,3-24-30-16,3-57-160 16,3-33-102-16,3-98 144 15</inkml:trace>
  <inkml:trace contextRef="#ctx0" brushRef="#br0" timeOffset="20605.38">21043 5758 1931 0,'-2'-8'114'0,"12"-8"162"16,2 8-214-16,7 2 4 0,5 1 6 16,8 2-31-16,8-1-20 15,6 1-14-15,6-3-3 16,12-2-1-16,2-2-3 15,14-7 9-15,9 2 14 16,14-4 31-16,11 0 15 16,15-1 15-16,4-4-5 15,17-3-21-15,-3-6-10 16,0-4-23-16,2-1-8 0,-16 2-8 16,2 0-2-16,-4 5-3 15,-5 7 1-15,-11 0-2 16,-10 4-1-16,-14 2 0 15,-15 1-1-15,-17 6-27 16,-10 0-22-16,-22 5-62 16,-9 1-42-16,-22 3-45 15,-15 3-410-15,-25 11 400 16</inkml:trace>
  <inkml:trace contextRef="#ctx0" brushRef="#br0" timeOffset="20989.52">21746 5378 2915 0,'-2'0'56'16,"2"0"-48"-16,0 0 2 15,-5 4 16-15,-4 1-3 16,-20 13-24-16,-10 5-11 16,-16 11-6-16,-9 2 1 15,-7-1 7-15,-3-2 6 0,1-9 12 16,1-5 3-16,10-6 4 16,7-4 3-16,14 2 9 15,8-3 7-15,14-1 10 16,6 0-7-16,13 3-12 15,12 2-4-15,26 7-6 16,20 1 5-16,27 4-1 16,12-2-7-16,8-2-7 15,0 0-25-15,0-6-94 16,3-2-58-16,3-9 76 16</inkml:trace>
  <inkml:trace contextRef="#ctx0" brushRef="#br0" timeOffset="26203.31">14120 11210 2347 0,'1'-5'93'16,"-10"-29"58"-16,4 0-54 15,8 5 6-15,0 7-8 16,1 11-49-16,-1 4-19 0,2 15-24 16,3 16 4-16,8 48 6 15,5 32 4-15,10 74 11 16,3 29-7-16,3 54-8 16,-4 15-1-16,-1 14 0 15,-4 4 7-15,-4-12 12 16,1-10 10-16,-10-34 28 15,-1-21 6-15,-4-51 6 16,-1-22-4-16,-2-47-25 16,1-20-14-16,-1-38-38 15,-3-14-27-15,5-27-9 16,0-16 5-16,-5-36 33 16,-4-27 31-16,-9-57 12 15,-4-32-5-15,-4-53-14 16,-1-27-9-16,1-28-12 15,0-8-3-15,1 9-2 16,2 14-1-16,-1 41 2 0,-1 28 2 16,2 46 5-16,0 24 2 15,2 43 4-15,4 19 2 16,2 34 2-16,0 11 2 16,1 17-4-16,-2 11-12 15,-1 48-15-15,-2 39-4 16,3 86-4-16,2 48 7 15,9 72 10-15,4 15 1 0,4 19 4 16,1-15 3-16,-2-38 7 16,-7-30 1-16,0-55 5 15,1-20 0-15,-2-51-4 16,3-22-1-16,-1-53-5 16,-3-22-8-16,-1-28-20 15,1-12-2-15,-5-35 11 16,-3-33 8-16,-5-68 19 15,-5-49 1-15,-3-71-12 16,-1-34-4-16,1-51-1 16,4 0-1-16,9 6 0 15,6 29-2-15,5 55 1 16,-1 30 1-16,0 67 3 16,-1 26 3-16,-1 53 1 15,-1 25 0-15,-1 36-2 16,0 13-5-16,-1 59-10 15,-1 41-3-15,4 108-2 0,2 65 3 16,13 92 9-16,3 30 1 16,0 17 6-16,3-5 3 15,-9-51 7-15,-3-30 9 16,-4-80 14-16,-6-54 4 16,0-70 4-16,-2-39-7 15,0-51-48-15,1-24-9 16,-6-73-3-16,-1-52-14 0,-2-123-101 15,0-78 188-15,1-187-87 16,12-26-16 0</inkml:trace>
  <inkml:trace contextRef="#ctx0" brushRef="#br0" timeOffset="27219.75">25621 11317 3062 0,'-13'-19'102'0,"4"1"4"15,1 1-64-15,6 8-1 16,2 2-1-16,0 4-19 16,3 3-19-16,4 26-16 15,2 17-4-15,7 61 11 16,-1 42 6-16,1 69 8 15,-2 39 7-15,-2 55 2 16,-3 9-1-16,-2 10-5 16,-1-18-1-16,-2-48 3 15,-1-29 3-15,-3-59 8 16,-3-22 2-16,-6-46 7 16,1-18 1-16,2-43-12 0,1-17-23 15,5-30-27-15,2-23 0 16,1-55 9-16,2-35 21 15,3-88 18-15,5-31-5 16,7-73-6-16,2-37-2 16,4-42-2-16,-5-17-2 15,0 9-2-15,-1 29 0 16,-9 79 3-16,-4 49 6 16,-13 90 9-16,-6 37 14 0,-3 51 24 15,2 15 4-15,0 29-8 16,-1 12-19-16,-9 40-41 15,-4 28-11-15,-3 75 2 16,3 46 6-16,13 93 14 16,7 44 1-16,14 62 0 15,8 24 0-15,15-8 0 16,4-21 3-16,3-52 4 16,-3-38 1-16,-5-63 5 15,-7-29 3-15,-10-66 7 16,-2-35 3-16,-8-55-19 15,-1-22-46-15,-1-33-33 16,-5-30-18-16,-6-83-123 16,-10-56 289-16,-29-160-101 15,-19-81 2 1</inkml:trace>
  <inkml:trace contextRef="#ctx0" brushRef="#br0" timeOffset="28818.64">12173 12641 3206 0,'-16'0'117'0,"7"0"6"16,16-1-81-16,26-2-19 15,13-3-4-15,19-1 1 16,3 1-4-16,0 2-4 16,1 2 1-16,-5 3 0 15,3 1-2-15,0 2-2 16,-4-3-3-16,-8-2-5 15,-4-4-56-15,-5-9-173 16,-1-6 341-16,-4-11-170 16</inkml:trace>
  <inkml:trace contextRef="#ctx0" brushRef="#br0" timeOffset="29002.42">13136 12193 2782 0,'-8'27'193'15,"-5"6"184"-15,8 10-206 16,16 18-83-16,5 9-8 16,8 8-45-16,5 2-24 15,0 3-7-15,2-1-12 16,-4-6-110-16,-3-6-77 16,-8-7 95-16</inkml:trace>
  <inkml:trace contextRef="#ctx0" brushRef="#br0" timeOffset="29685.53">26243 12675 2104 0,'-19'-3'234'16,"2"1"481"-16,14 1-619 16,3 0-1-16,9-2 27 15,10-2-20-15,18 1-31 16,10-5-6-16,17 3-14 0,5 3-13 16,4 2-19-16,3 0-5 15,-4 1-10-15,-3 0 7 16,-1-3-69-16,-3-3-93 15,-3-8-205-15,-6-7 180 16</inkml:trace>
  <inkml:trace contextRef="#ctx0" brushRef="#br0" timeOffset="29917.63">27253 12234 3586 0,'-6'20'148'16,"4"-4"163"-16,4 11-321 16,5 8 3-16,6 15 15 15,3 8-4-15,7 17-21 16,3 3-22-16,4 6-42 16,-1-1-24-16,-1-10-60 15,0-6-35-15,-2-14 10 16,-1-7 76-16</inkml:trace>
  <inkml:trace contextRef="#ctx0" brushRef="#br0" timeOffset="35266.76">17297 13135 1989 0,'-36'-20'221'0,"22"7"455"15,16-5-658-15,10-2-14 16,11-7 15-16,6 1-1 16,6 5-3-16,4 3 5 15,5 15 13-15,4 9 4 16,7 26 7-16,0 13-2 15,-4 22-7-15,-7 8-4 0,-16 12-9 16,-9-2 0-16,-19-6 4 16,-11-3 9-16,-26-11 25 15,-13-1 15-15,-23-2 20 16,-5-9-1-16,-7-16-9 16,1-11-10-16,15-26-24 15,6-10-10-15,10-23-20 16,6-9-12-16,17-9-12 15,7 0-5-15,27 7 1 16,12 6 4-16,23 13 8 16,10 7 1-16,21 14-3 15,10 6-1-15,26 16-5 16,8 2-3-16,11 2-23 16,3 0-42-16,1-9-147 15,2-4 1-15,6-2 86 16</inkml:trace>
  <inkml:trace contextRef="#ctx0" brushRef="#br0" timeOffset="36114.21">22593 13418 2505 0,'-26'43'200'0,"19"-46"371"16,7-3-545-16,6-3-4 15,8-9 30-15,4-5 2 0,11-7-21 16,3 3-5-16,8 3 6 15,3 6 6-15,1 12 4 16,-2 4-2-16,1 16-4 16,-5 13-7-16,-4 21-8 15,-3 5-4-15,-7 13-7 16,-4 2-1-16,-11-2 0 16,-5 4 1-16,-15-2 8 15,-9-5 7-15,-17-3 12 16,-8-8 3-16,-17-13-4 15,-11-6-3-15,-4-13-7 16,0-7-2-16,8-13-9 16,7-7-4-16,2-17-11 15,2-2-2-15,11-8 0 16,8-3 0-16,23 3 0 16,11-2 0-16,28 1 0 0,16 1 0 15,22 4 0-15,10 5 0 16,11 17 0-16,4 8 0 15,17 16 0-15,4 9 0 16,1 8 0-16,-5-1-3 16,-19-3-81-16,-5-6-86 15,-19-8 170-15,-10-7-85 16</inkml:trace>
  <inkml:trace contextRef="#ctx0" brushRef="#br0" timeOffset="41763.43">22426 9616 1212 0,'-26'-11'170'0,"-5"-2"186"15,1-2-145-15,2 2 37 0,3 0-10 16,5 2-16-16,8 2-32 16,4 5-11-16,8 4-39 15,0-3-26-15,3 1-42 16,12-1-21-16,23 3-22 16,12-2 0-16,21-2 0 15,8 1-3-15,8-3-3 16,7 1-3-16,6-1-3 15,1 2-3-15,-7 1-5 16,-9 1-1-16,-18 2-3 16,-2 0-1-16,-12 1-1 15,-8 0 1-15,-12 0-48 16,-8-1-49-16,-17 2-96 16,-8-2-76-16,-21-2 429 15,-16 2-200-15</inkml:trace>
  <inkml:trace contextRef="#ctx0" brushRef="#br0" timeOffset="42095.01">22356 9491 2167 0,'-40'2'182'16,"3"1"242"-16,12 3-305 15,15 7-46-15,1 4 16 16,6 12-16-16,0 11-15 0,4 19-22 15,4 4-6-15,8 8-10 16,4 4-5-16,5 9-3 16,4 10 2-16,-1 9 11 15,0-4 8-15,-6-14 16 16,-5-10 1-16,-7-17 3 16,-3-5-1-16,-6-9-8 15,-3-8-2-15,-5-11-12 16,0-5-7-16,-2-8-2 15,0-4-9-15,-2-8-62 16,-3-4-55-16,-3-18-130 16,1-7-70-16,3-17 159 15</inkml:trace>
  <inkml:trace contextRef="#ctx0" brushRef="#br0" timeOffset="42530.35">22670 9804 2755 0,'4'15'178'15,"11"-15"244"-15,7 2-393 16,17 3-38-16,9 0 33 16,5 3 5-16,-1 3-9 15,0 4-12-15,-3 4-3 0,-10 4-3 16,-3-2 0-16,-17 0 7 15,-8 0 6-15,-19 6 21 16,-11 3 12-16,-14 7 23 16,-1-1 4-16,4-7-10 15,6-5-9-15,11-14-26 16,11-7-11-16,0-2-22 16,1 0-10-16,7-2-1 15,10-4 2-15,11 2 12 16,8 2 6-16,9 10-2 15,2 6-2-15,-1 14 1 16,-1 2 1-16,-10 1 3 16,-6-2 2-16,-15-4 7 15,-12-2 5-15,-21 2 9 16,-10 0 0-16,-24 4-5 16,-10 2 2-16,-16-6-39 0,-13-5-37 15,-16-14-149-15,-5-7-94 16,-29-10 148-16</inkml:trace>
  <inkml:trace contextRef="#ctx0" brushRef="#br0" timeOffset="43744.35">16260 10087 2140 0,'21'3'139'16,"-489"-8"230"-16,482-5-261 16,5-2 19-16,9-2 33 15,4-1-27-15,4 1-51 16,6 0-19-16,6 1-31 15,0 0-13-15,5 5-12 16,-3 1-2-16,4 2-3 16,4 0-2-16,5-1-17 15,6 0-52-15,3-2-146 16,0-1 18-16,1-5 64 16</inkml:trace>
  <inkml:trace contextRef="#ctx0" brushRef="#br0" timeOffset="43994.71">16974 9528 2543 0,'-2'4'115'0,"2"-1"197"16,19 4-286-16,12-1 13 15,18-1 51-15,5-5-8 16,10-4-32-16,4-3-8 15,4-3-20-15,6 1-6 0,4-1-8 16,-5 1-2-16,-11 1-3 16,-9-1 0-16,-18 2-12 15,-7 1-30-15,-11 3-96 16,-8 1-50-16,-15-2 87 16</inkml:trace>
  <inkml:trace contextRef="#ctx0" brushRef="#br0" timeOffset="44294.34">16916 9725 2778 0,'-30'12'108'0,"13"2"21"16,11 2-34-16,9 5 9 15,5 0-24-15,9 17-40 16,2 9-12-16,0 20-15 0,0 19-5 15,-5 19-4-15,0 1 1 16,0-2-2-16,0-5 4 16,-3-12 11-16,-3-4 7 15,-6-12 17-15,-4-12 4 16,-6-18-5-16,-4-12-4 16,-3-16-5-16,-1-6-13 15,-12-10-58-15,-6-5-65 16,-5-23-161-16,-3-15-2 0,16-36 117 15</inkml:trace>
  <inkml:trace contextRef="#ctx0" brushRef="#br0" timeOffset="44711.02">17167 10047 2771 0,'23'0'92'0,"20"-1"19"15,7 1-24-15,3 7 19 16,1 3-21-16,-9 4-50 16,-7 3-13-16,-14-1-14 15,-10 2 3-15,-25 9 10 16,-11 8 4-16,-19 6 19 16,-6 0 5-16,4-7 8 15,3-10 3-15,18-12-10 16,7-3-12-16,15-9-34 0,1 2-9 15,18-3-7-15,8 0 3 16,18-1 16-16,8 4 5 16,14 6 0-16,0 4 0 15,-4 5 2-15,-12 5 2 16,-22-2 8-16,-10 1 7 16,-19 4 15-16,-5 2 7 15,-17 9 9-15,-8 3-3 0,-15 1-16 16,-9-1-9-16,-6-6-21 15,-3-4-11-15,4-10-64 16,5-6-67-16,11-16-135 16,8-8-156-16,19-27 229 15</inkml:trace>
  <inkml:trace contextRef="#ctx0" brushRef="#br0" timeOffset="48991.78">20901 11128 2459 0,'-32'0'108'15,"48"-1"66"-15,-14 1-143 16,-1 0 1-16,0 0-9 16,3 0-10-16,3 3 3 15,2 0 6-15,2 4 18 16,-2 4 8-16,1 7 8 15,-1 5 1-15,-3 13-7 16,-1 2-6-16,-4 3-10 16,-2-2-4-16,-5-1-3 15,-1 2 0-15,-9 4 5 16,0 0 4-16,-10 0 9 16,-3-4 2-16,0-3 1 15,0-2-2-15,1-4-4 0,1-1-4 16,2-8-8-16,2-3-7 15,10-8-13-15,4-3-4 16,8-7-4-16,0 0-14 16,-1-1-91-16,2 0-51 15,6-3-147-15,6-4-7 16,13-12 164-16</inkml:trace>
  <inkml:trace contextRef="#ctx0" brushRef="#br0" timeOffset="49341.4">21083 11180 2342 0,'-28'4'188'16,"9"-6"294"-16,15 0-418 15,2 2-8-15,3 0-3 16,-1-1-18-16,1 1-20 15,-1 3-2-15,4 5 8 16,1 6 8-16,2 16 24 16,3 8 10-16,3 13 5 15,2 2-2-15,1 8-18 16,2 1-7-16,-3 0-11 16,-3 0-4-16,-12-6 1 0,-5-2 1 15,-15-4 2 1,-6-1 0-16,-7-6-5 0,0-5-5 15,-4-3-1-15,-1-3-12 16,3-6-95-16,-1-5-81 16,11-14 188-16,9-10-102 15</inkml:trace>
  <inkml:trace contextRef="#ctx0" brushRef="#br0" timeOffset="49974.46">18222 11028 1820 0,'-44'-7'138'0,"1"1"164"16,43 2-177-16,1 4-36 15,-1 0-17-15,0 1-28 16,3 5 9-16,1 10 36 16,3 6 18-16,8 17 6 15,-1 11-4-15,2 12-20 16,2 3-15-16,2-3-25 16,2 0-11-16,0-5-20 15,3-3-6-15,3-4-6 16,1-3-2-16,-2-9 0 15,0-5 2-15,-1-11-43 16,2-6-37-16,-1-10-88 16,-3-6-58-16,-9-9 93 15,-7-10 22-15</inkml:trace>
  <inkml:trace contextRef="#ctx0" brushRef="#br0" timeOffset="50257.26">17952 11074 2326 0,'-8'-5'119'16,"5"2"106"-16,3 9-196 15,3 8 7-15,0 18 13 16,-1 13 9-16,3 17 7 15,0 6 4-15,4 5 2 16,5 4-4-16,14 3-21 16,5 3-13-16,11-1-23 15,3 1-4-15,7-10-46 16,4-7-63-16,6-12-406 16,7-5 322-16</inkml:trace>
  <inkml:trace contextRef="#ctx0" brushRef="#br0" timeOffset="53939.75">21344 11568 1752 0,'-18'-12'208'16,"13"6"309"-16,2-1-409 15,1 9-9-15,5-10-17 16,4-3-26-16,13-2-33 16,6-2-2-16,13 1 9 15,3-1 9-15,-2 6 14 16,2 2 2-16,-2 6-9 16,3 2-7-16,1 8-14 15,-4 3-5-15,-10 4-8 0,-10-1-2 16,-15 3 16-16,-7-1 10 15,-17 9 16-15,-9 3 5 16,-12-1-7-16,-1 1-3 16,0-7-7-16,6-3-3 15,8-7-9-15,5-5-4 16,14-3-10-16,4-3-8 16,6-1-22-16,2 0-4 0,9 1 0 15,9 0 3-15,14 4 15 16,15 2 0-16,9 6 1 15,0 4 1-15,0 3 1 16,-8 0 2-16,-15-2 0 16,-10-1 3-16,-22-4 12 15,-10 6 7-15,-28 4 10 16,-9 2 3-16,-26 4 0 16,-4 1-1-16,4-4-8 15,3 0-5-15,17-7-13 16,6-6-21-16,13-6-83 15,3-3-66-15,13-9-67 16,6-7-543-16,17-18 506 16</inkml:trace>
  <inkml:trace contextRef="#ctx0" brushRef="#br0" timeOffset="54239.37">22035 11687 2887 0,'-6'32'143'0,"-1"1"163"16,7 12-284-16,1 3 6 16,5-3 0-16,4-2-15 15,10-2-22-15,8-5-3 16,12-5 3-16,5-6 5 0,9-13 24 16,4-7 12-16,-1-14 22 15,1-6 8-15,-13-12 6 16,-12-8-2-16,-17-5-9 15,-9 1-5-15,-15-5-11 16,-5-2-5-16,-20-2-13 16,-13-5-14-16,-13 8-40 15,-9 5-43-15,8 11-158 16,8 7 11-16,20 13 91 16</inkml:trace>
  <inkml:trace contextRef="#ctx0" brushRef="#br0" timeOffset="54472.67">22613 11456 3043 0,'2'22'188'16,"3"-16"231"-16,4 2-344 16,3 0-63-16,0-4 29 15,-4-5-12-15,-2-7-4 16,-2-5-1-16,-4-6-5 15,-5-10-43-15,-5-7-39 16,-12 1-92-16,-5-1-51 16,-10 7-73-16,-3 4-313 15,-25-5 374-15</inkml:trace>
  <inkml:trace contextRef="#ctx0" brushRef="#br0" timeOffset="55404.79">16769 11229 2195 0,'-40'27'159'0,"17"-23"132"15,11-1-121-15,10-1-52 16,2-2-45-16,6 0-55 15,0-2-9-15,5-1 9 0,7-2 13 16,7 0 9-16,4 3 2 16,7 4 1-16,2 7-5 15,-2 7-15-15,-4 6-7 16,-11 0-7-16,-9-1 1 16,-12 1 11-16,-9 0 7 15,-15 2 7-15,-6 2 2 16,-9 1-4-16,0-3-1 15,6-8-5-15,7-3-3 0,9-7-9 16,5-2-7-16,12-4-17 16,-2 1-5-16,15-1 0 15,6-4 0-15,16 3 14 16,12 1 1-16,6 6 4 16,6 5 0-16,-5 5-1 15,-7 3 0-15,-15 4 2 16,-12 2 6-16,-26 6 14 15,-15 5 8-15,-21 12 14 16,-10 2 4-16,-12-2-5 16,1-8-6-16,5-9-18 15,9-7-9-15,13-8-9 16,9 0-15-16,13-9-86 16,11-6-75-16,3-9-164 15,17-20 411-15,24-31-133 16</inkml:trace>
  <inkml:trace contextRef="#ctx0" brushRef="#br0" timeOffset="55687.88">17344 11410 2413 0,'-9'17'181'0,"-1"9"197"16,4 14-260-16,2 5 4 15,4 6-40-15,4 1-34 0,11-8-41 16,6-3-5-16,6-10 5 15,4-6 5-15,6-12 24 16,0-8 11-16,4-14 14 16,-1-10 3-16,-2-14-5 15,-5-6-6-15,-13-8-17 16,-6-2-3-16,-14 0-6 16,-3 4-4-16,-11 3-3 15,-5 7-3-15,-10 7-55 16,-2 6-82-16,-5 10-111 15,0 5-526-15,5 3 467 16</inkml:trace>
  <inkml:trace contextRef="#ctx0" brushRef="#br0" timeOffset="55806.17">17731 11166 3274 0,'-7'0'27'15,"17"-4"158"-15,15-7-176 16</inkml:trace>
  <inkml:trace contextRef="#ctx0" brushRef="#br0" timeOffset="62919.13">3455 14448 2638 0,'-25'-1'153'15,"-3"0"130"-15,3-2-201 0,14 2-32 16,3 0 5-16,4 0-2 16,2 1-16-16,2 0-9 15,0 0-1-15,0 0-6 16,0 0-2-16,6 5-2 16,-1 2 4-16,6 3 9 15,6 2 5-15,9 5 5 16,8-3 0-16,12 1-4 15,8 2-3-15,9-2-7 16,-3 1-3-16,9 0-5 16,2-3-2-16,11 0-4 15,10-2-2-15,1-3-1 16,-4 1 0-16,0-3 3 16,0-2 0-16,5 1 2 15,7-1-2-15,-4-1 1 0,0 1 0 16,0-1 0-16,4 2-1 15,3-1-1-15,0-1-2 16,-1 1-1-16,0-1 1 16,7 2 1-16,-1 1 1 15,-6-1-1-15,-3 0 0 16,-2-1 0-16,6 0-2 16,0-4-1-16,4 0 0 15,-4-3-2-15,-1 0 0 0,2-2 4 16,-8 0 0-16,-1-1 4 15,-1 0-2-15,12-1-4 16,0 0-3-16,-6-1-4 16,0 0 0-16,1 0 0 15,4 1 0-15,6 1 0 16,-1-2 0-16,4 0 0 16,1 0 0-16,1-2 0 15,3 3 0-15,-3 0 0 16,-5 1 0-16,6 1 0 15,3-1 0-15,4 0 0 16,3 3 0-16,-2-2 0 16,-4 3 0-16,3-1 0 15,-3 3 0-15,1 0 0 16,1 0 0-16,3 0 0 16,-2 2 0-16,4-2 0 0,2-2 0 15,1 0 0-15,0 1 0 16,-5 0 0-16,2 1 0 15,-7 1 0-15,-1 1 0 16,2-1 0-16,-4 2 0 16,-3-3 0-16,-4 0 0 15,-3 0 0-15,0-3 0 16,-9 1 0-16,-2-2 0 16,-15 0 0-16,-13 0 0 0,-20-2 0 15,-9 0-8-15,-19-2-208 16,-9-5-95-16,-57-31 151 15</inkml:trace>
  <inkml:trace contextRef="#ctx0" brushRef="#br0" timeOffset="63934.92">7729 10252 1580 0,'-28'-74'156'0,"-8"4"203"16,16 2-205-16,6 19-34 16,1 7 19-16,2 17 4 15,3 6-17-15,1 11-4 16,6 7-5-16,-5 0-31 15,1 11-15-15,0 20-29 16,0 9-4-16,2 31 5 16,-1 16 2-16,3 15-4 15,0 7 0-15,1 8-1 16,0 6-1-16,1 8 1 16,1 6-2-16,1 7-1 15,2 2-1-15,2 0 0 16,-4 5-1-16,3 2-3 15,-1-3-2-15,0 5-3 16,4-1 1-16,-1-4 4 16,2-1 4-16,1 3 3 0,-2 3-1 15,0-10-3-15,2 2-4 16,1-3-11-16,-1-5-5 16,-2-1-9-16,-1-2-4 15,-1-2-2-15,-1 2 0 16,-1-1 0-16,0 1 0 15,-3 5 0-15,1-2 0 16,-2 4 0-16,-1 3 0 16,-1 0 0-16,-2-4 0 15,1-6 0-15,-3-3 0 0,4-8 0 16,0-1 0-16,0-9 0 16,1-6 0-16,1-5 0 15,0 4 0-15,1 2 0 16,-1-1 0-16,1-3 0 15,0-2 0-15,0 3 0 16,1 0 0-16,-2-9 0 16,-1-1 0-16,4-1 0 15,-3 2 0-15,2 7 0 16,2-3 0-16,0-6 0 16,-1-1 0-16,4 1 0 15,-4 3 0-15,2 3 0 16,-1-5 0-16,2-9 0 15,1 1 0-15,3 1 0 16,3 2 0-16,2 0 0 0,0-3 0 16,0-3 0-16,-5-4 0 15,1-3 0-15,1-1 0 16,0-11 0-16,2-6 0 16,-1-16 0-16,-2-11 0 15,-2-15 0-15,0-10 0 16,0-12-33-16,2-13-29 15,0-36-116-15,-5-25-104 0,-16-60 154 16</inkml:trace>
  <inkml:trace contextRef="#ctx0" brushRef="#br0" timeOffset="72979.25">8049 14602 731 0,'-11'2'100'0,"-4"-3"156"0,2-6-212 16,-5-2-6-16,-3-3-13 16,-2 2 13-16,-1 3 52 15,1 4 28-15,-3 3 61 16,0 1 12-16,0 5 19 15,3-3 9-15,5 5-2 16,4-4-9-16,3 0-30 16,2-2-17-16,1-2-32 15,-1 1-10-15,3-1-20 16,2-1-11-16,0 1-26 16,3 0-9-16,0 0-16 15,0-1-6-15,-1 0-3 16,1-2-3-16,1 3-9 15,0 0-4-15,1-3-3 16,3 1-2-16,5-6 1 16,3 2 0-16,8-7 1 0,9-1 0 15,11-5-2-15,5-4 0 16,10-6-2-16,-2-4-1 16,-2-5-1-16,-5-1 1 15,1-1 0-15,1 1-1 16,0 2 1-16,3 4 0 15,1 3 0-15,-2 2 0 16,0 1 0-16,1-2 0 16,-6 3 0-16,3 0 0 0,5 3 2 15,3 2 0-15,7-1 2 16,1-1-1-16,0-4 1 16,0-5 0-16,-5-6 1 15,-1-1 2-15,-1 0 0 16,2 0 1-16,4 1 1 15,4 0-1-15,1 0 0 16,-4 2-1-16,-5-1 0 16,-2 2-2-16,-1 1-1 15,5 1-2-15,9-7-2 16,2-1 0-16,-1-12 0 16,-6 4 0-16,-2 0 1 15,-2 2 0-15,3 1 1 16,7 1 2-16,13-2 1 15,-1 2 0-15,-2 3-2 0,-4-3 0 16,-6-5-3-16,2-2-2 16,14-6 5-16,0-1 0 15,1 0-1-15,-2-2 1 16,-3 4-6-16,4 7-1 16,-1 2 0-16,-7-2 0 15,-4 2 0-15,-4-3 0 16,-6 2 0-16,3 3 0 15,-7 6 0-15,-3 2 0 0,-12 6 0 16,-8 3 0-16,-14 7 0 16,-9 7-26-16,-16 7-102 15,-13 3-129-15,-39 19 133 16</inkml:trace>
  <inkml:trace contextRef="#ctx0" brushRef="#br0" timeOffset="74129.67">8029 14451 284 0,'-39'22'132'0,"5"-5"147"15,4-4 7-15,8-7-3 16,7-3-25-16,5-2-22 16,4-1 5-16,2-1-11 15,4 1-14-15,-1 0-31 16,-1 0-24-16,1 0-41 15,0 0-17-15,0-1-32 16,0 0-13-16,-5-9-17 16,5 6-4-16,1-5 2 15,0-3 4-15,2-4 7 16,0-3-3-16,1-5-4 16,0-1-3-16,1-3-5 15,0-3 1-15,1-3-5 0,1 1-3 16,2-3-2-16,2 3-3 15,3-3-3-15,0 0-2 16,4-4-3-16,-1-2-1 16,-1 1-1-16,4-2-1 15,-3-5 1-15,-1-5 3 16,-1-2 2-16,-2-2 0 16,2 1-2-16,1 3-4 15,2 2-4-15,4-1-2 0,2 2-1 16,1 3 0-16,3-4 2 15,-1-1 0-15,1-4-1 16,3-2 1-16,1 0-1 16,2 0 0-16,1 0 1 15,-3 1-1-15,-1 3 0 16,-4-3-1-16,-3-6 0 16,-5-3 0-16,0-10-1 15,1-1 0-15,1 3-2 16,5 2 0-16,3-1-2 15,0 1 1-15,2 1-1 16,1-2 0-16,-2 6 0 16,0 3 0-16,-2 8 0 15,-2 5 0-15,-1 2 1 16,-3-2 0-16,-2-3 0 16,2-8 1-16,-2-3-2 15,3 1 0-15,0 1 1 0,-2 4-1 16,-1 7 0-16,-3 4 1 15,-4 4 1-15,-2 1-1 16,1-2 2-16,3-2 0 16,1 1-2-16,2-1 0 15,3 2 0-15,1-2 0 16,1 0 0-16,-1-1 0 16,2 0 1-16,-2-1 0 0,0-5 1 15,0-3-1-15,-2-1 1 16,-1 1 1-16,0 10 2 15,-1 2 0-15,0 6 0 16,-1 1-2-16,-3 6-2 16,0 3-1-16,-4 7 5 15,-2 4-12-15,0 6-74 16,-1 2-83-16,5 7-175 16,1 9 364-16,-12 30-107 15</inkml:trace>
  <inkml:trace contextRef="#ctx0" brushRef="#br0" timeOffset="75377.72">7714 14609 2080 0,'-22'12'158'15,"16"-6"148"-15,5-6-225 16,1 0 5-16,0 0-23 0,0-4 4 16,-2 2 36-16,-4-5 12 15,-2 0 20-15,-4-1-1 16,-1-2-22-16,-1 2-14 16,1-3-26-16,1-1-14 15,0-4-20-15,5-1-7 16,-2-7-10-16,2-3-5 15,-2-8-2-15,-4-8-1 16,-2-5 0-16,-3-3 1 16,-2 3 2-16,-3 3 4 0,-1 6 5 15,1 1 3-15,0 2 2 16,2 0-1-16,-3 2-5 16,1 4-1-16,-1-1-6 15,0-3-3-15,3-9-5 16,-2-6-3-16,1-7 0 15,-2-1 0-15,2 0 0 16,-1 3-1-16,1 5-3 16,0 3-1-16,1 10-1 15,-1-1 0-15,-3-3 0 16,-4-4 0-16,1-8 0 16,2-2 0-16,1 1 0 15,1-3 0-15,2 2 0 16,-1-2 0-16,2 2 0 15,0 2 0-15,-2-3 0 16,1-1 0-16,-3-5 0 0,0-3 0 16,0 3 0-16,0 0 0 15,3 4 0-15,-1-1 0 16,2 6 0-16,-1-4 0 16,-3-5 0-16,-3 1 0 15,-7-4 0-15,-1 2 0 16,-3-1 0-16,3 2 0 15,0 1 0-15,-1-3 0 0,-1-2 0 16,-2-4 0-16,4-2 0 16,1 3 0-16,7 7 0 15,-2 3 0-15,1 7 0 16,-3 6 0-16,-2 2 0 16,2 0 0-16,3-1 0 15,3-4 0-15,6 7 0 16,2 3 0-16,6 4 0 15,4 2 0-15,0 0 0 16,0 0 0-16,3 3 0 16,-1 3 0-16,3 6 0 15,3 4-15-15,5 5-155 16,4 6-95-16,15 21-274 16,-3 19 258-16</inkml:trace>
  <inkml:trace contextRef="#ctx0" brushRef="#br0" timeOffset="76462.06">7733 14668 2190 0,'-15'-6'137'0,"-1"12"150"0,12-1-171 15,4-5-13-15,0-1 2 16,0-7-21-16,0-3 3 16,-1-7 12-16,-4-1 5 15,-5-2 2-15,-6 0-3 16,-5-3-18-16,-4 0-9 16,-1 2-20-16,0-2-8 0,-5 0-8 15,-2-2-2 1,-7-2-1-16,-4 1-1 0,-1-3-7 15,2 2 0-15,2-2-6 16,2 1-3-16,0 0-2 16,1 1-2-16,-1-2-5 15,1-2-3-15,-8-1-5 16,-3 0-2-16,-5 0-1 16,-2 6 0-16,2 2 0 15,-1 2 0-15,3 3 0 16,0-4 0-16,2 3 0 15,4-3 0-15,-2-2 0 16,-3-2 0-16,-1-3 0 16,-2-1 0-16,1 0 0 15,2 1 0-15,1-1 0 16,1 0 0-16,5-1 0 16,-2 1 0-16,-4 0 0 0,-3 2 0 15,-1 1 0-15,5 1 0 16,2-2 0-16,5-2 0 15,3-5 0-15,1 1 0 16,1-1 0-16,0 2 0 16,-5 1 0-16,-5 5 0 15,-7 0 0-15,-3 2 0 16,4 0 0-16,0 0 0 16,2 1 0-16,1 0 0 0,0 1 0 15,-2 1 0-15,-4 5 0 16,-7 1 0-16,-5-1 0 15,0-2 0-15,1-5 0 16,6-2 0-16,-1-4 0 16,-3 0 0-16,-1-3 0 15,-5 2 0-15,-3 1 0 16,4-1 0-16,4 0 0 16,5 0 0-16,1-2 0 15,1 4 0-15,5 3 0 16,0 3 0-16,17 6 0 15,8 5 0-15,15 5 0 16,7-1 0-16,18-2-126 16,13-2-112-16,36 8 130 15</inkml:trace>
  <inkml:trace contextRef="#ctx0" brushRef="#br0" timeOffset="78077.71">12582 14432 2177 0,'-5'0'513'16,"4"0"-290"-16,-2-3-103 15,-4-1-6-15,-9-7-39 16,-4 0-17-16,-10 5-38 16,-1 6-6-16,-4 16-3 15,2 10 1-15,0 13 13 16,0 3 4-16,6 14 6 0,0 2-3 15,18 2-16-15,10-2-8 16,20-14-8-16,10-11 0 16,11-16 1-16,2-10 3 15,4-19 9-15,3-10 4 16,-2-20 11-16,0-9 1 16,-5-7-3-16,-7-1-2 15,-16 4-5-15,-10 6-1 0,-24 9 9 16,-10 3-6-16,-12 9-37 15,-7 0-42-15,-3 11-134 16,0-2 281-16,-10-6-117 16</inkml:trace>
  <inkml:trace contextRef="#ctx0" brushRef="#br0" timeOffset="79060.39">12067 11662 2553 0,'-12'5'117'16,"6"-4"120"-16,6 2-204 16,0-2 10-16,4 4 12 15,0 2-5-15,1 3 6 16,3 5 3-16,-1 0 15 16,0 15 3-16,-3 0 4 15,2 1 0-15,-2 3-9 16,1-2-8-16,1 2-17 15,0 2-8-15,1 2-11 16,-1 2-4-16,1-3-4 16,-3-4-4-16,0-9 0 15,-1-3 0-15,0-8 0 16,-1-2-1-16,-1-3-6 0,2-3-2 16,2-3-4-16,-1 1-2 15,5-5 0-15,0-2-1 16,0-8 3-16,2-2 1 15,0-9 2-15,-1-3 2 16,0-8-2-16,-2-1-2 16,-2 0-8-16,-2 1-14 15,-2 6-20-15,-1 1-4 16,-1 2 4-16,-1-2 11 0,-1-8 21 16,-2-7 6-16,-5-8 5 15,-3-1 2-15,-6-1 2 16,-3 1 1-16,-3 9 1 15,-3 3 1-15,-5 8 0 16,0 7-1-16,-5 9-3 16,0 4-2-16,2 10-4 15,-1 3-3-15,6 15-7 16,1 8 1-16,1 18 0 16,1 10 1-16,3 24 3 15,5 8 1-15,18 9 0 16,8-3 2-16,14-10-2 15,28-4 0-15,5-13 2 16,4-6 2-16,18-19 9 16,6-9 5-16,9-25 10 15,-5-11 4-15,-13-24 1 0,-7-9-2 16,-21-17 1-16,-5-6 0 16,-10-9-2-16,-11-4-5 15,-22-4-11-15,-11-3-6 16,-25 3-6-16,-11-1-18 15,-30 16-128-15,-15 9-84 16,-26 13 110-16</inkml:trace>
  <inkml:trace contextRef="#ctx0" brushRef="#br0" timeOffset="79927.78">9538 10002 2695 0,'-29'-14'126'16,"19"10"54"-16,8 2-109 0,6 2-54 16,7 2-7-16,10 2-20 15,9 3 4-15,6 5 6 16,0 2-1-16,-9 4 3 16,-6 3 1-16,-15 7 5 15,-8 5 3-15,-11 8 4 16,-4 2 4-16,-5-4 12 15,3-6 8-15,7-13 12 16,5-6-1-16,7-8-10 16,3-1-5-16,11-5-8 15,6 0 5-15,13-7 6 16,9-7 1-16,11-15-2 16,3-6-2-16,-2-14-3 15,-5-3-1-15,-16-5 2 16,-10-1 0-16,-17-1-1 15,-6 1-1-15,-8 5-8 0,-5 3-5 16,-14 10-4 0,-5 4-2-16,-17 9-6 0,-5 4-3 15,-8 12-9-15,-2 10-4 16,3 16-4-16,3 9-3 16,12 14 1-16,5 2 4 15,14 8 2-15,6 7 4 16,14 15 2-16,9 9 0 15,22 10 2-15,9 0 2 0,15-17 1 16,13-13 4-16,20-26 6 16,14-11 3-16,9-24 10 15,-1-11 4-15,-9-20 3 16,-12-7-1-16,-17-16-4 16,-11-5-1-16,-23-12-3 15,-13-6 4-15,-27-1-10 16,-14 0-28-16,-26 2-117 15,-16-2-89-15,-18 6 104 16</inkml:trace>
  <inkml:trace contextRef="#ctx0" brushRef="#br0" timeOffset="80643.05">7712 9345 2005 0,'-21'4'269'0,"-5"18"373"16,18-24-457-16,9 2-140 16,6-1-5-16,12-3-32 15,7 0-13-15,19-4 3 16,6 1 1-16,7 5 1 16,-1 2 4-16,-12 5 6 15,-10 3 3-15,-13 0 10 0,-9 2 4 16,-11-1 10-16,-3 2 6 15,-13 8-1-15,-6 1-2 16,-12 4-5-16,-3-2-2 16,7-6-6-16,5-3-3 15,11-8-12-15,11-3-7 16,0-1-10-16,-1 2-3 16,16 1 2-16,7 2 3 0,15 2 10 15,5 3 4-15,1 1 1 16,-7 0-1-16,-12-1-2 15,-8-1-1-15,-15 0 15 16,-5 7 5-16,-18 11 9 16,-10 4 4-16,-20 8-8 15,-3-7-5-15,-2-11-9 16,5-4-6-16,19-9-17 16,9-3-48-16,15-10-161 15,5-12-78-15,17-39 129 16</inkml:trace>
  <inkml:trace contextRef="#ctx0" brushRef="#br0" timeOffset="81025.41">8026 8931 2191 0,'-23'-13'236'0,"-13"5"297"0,3 3-323 15,-11 8-129-15,-6 6-12 16,-14 14-56-16,-7 6-15 15,-2 16-1-15,-6 6 2 16,2 4 10-16,2 6 6 16,11-8 11-16,13-2 2 15,20 0-10-15,14 7-6 16,19 18-11-16,15 14-2 16,28 4 3-16,20-5 7 0,24-20 12 15,10-16 6-15,15-24 14 16,-2-14 8-16,1-25 17 15,-8-13 5-15,-20-16-3 16,-13-4-9-16,-27-9-13 16,-11-6-5-16,-27-13-6 15,-14-7 1-15,-28-6-45 16,-11 2-47-16,-25 9-149 16,-14 6-94-16,-26 37-219 15,-15 24 263-15</inkml:trace>
  <inkml:trace contextRef="#ctx0" brushRef="#br0" timeOffset="81925.78">5198 10708 2242 0,'-16'-5'174'0,"15"-3"173"15,-6 0-172-15,6 4-90 16,1 3-20-16,2 1-66 16,2 7-8-16,5 13 1 15,3 9 6-15,7 10 9 16,1 1 9-16,4-3 14 16,1-4 5-16,1-5 3 15,-1-4-2-15,1-6-12 16,-2-6-6-16,4-10-8 15,-2-4 0-15,-1-13-1 16,-2-6 1-16,-7-10-2 16,-4-4 0-16,-9-6-1 0,-2-2-1 15,-1 8 0-15,-1 7 0 16,-1 14 5-16,2 13 7 16,-4 2 1-16,-2 15-2 15,-1 23-6-15,0 8-6 16,4 15-2-16,5 3 1 15,9-1-2-15,4 1-1 16,6-9 0-16,2-9 1 16,-3-17-1-16,0-9 1 0,-2-19 2 15,2-10-1-15,-4-22 1 16,0-13 1-16,-4-26-7 16,-5-11-7-16,-2-20-16 15,-4-12-7-15,-1-11 4 16,-4 3 8-16,-8 9 17 15,-2 13 8-15,-18 21 15 16,-9 8 7-16,-15 18 12 16,-7 10 4-16,-2 22-7 15,0 12-10-15,3 27-19 16,-3 16-9-16,-2 28-5 16,-1 11 4-16,4 9 8 15,8 6 4-15,18 18 1 16,14 8-3-16,29 12-7 15,15 0 0-15,33-18-3 16,15-11 2-16,16-23 1 0,6-20 5 16,2-32 6-16,5-18 9 15,-2-29 22-15,-7-15 7 16,-19-21 2-16,-13-11-5 16,-19-11-17-16,-9-1-7 15,-17-11-4-15,-11-8-23 16,-20-3-105-16,-11-1-73 15,-22 22-278-15,-20 25 250 16</inkml:trace>
  <inkml:trace contextRef="#ctx0" brushRef="#br0" timeOffset="82325.37">3399 11830 2608 0,'-38'4'126'0,"-1"0"45"16,18 0-52-16,6 3-32 15,0 6-37-15,5 3-53 0,4-3-7 16,5 1 3-16,3 0 3 16,15 5 11-16,5 5 13 15,17 7 16-15,7 1 7 16,9-2 1-16,-1 0-2 16,-3-3-8-16,-8-2-4 15,-17-2-2-15,-11 1-1 16,-16 7-1-16,-8 5 0 15,-15 6-43-15,-5 1-60 0,-8-6-148 16,-4-8 4-16,0-19 85 16</inkml:trace>
  <inkml:trace contextRef="#ctx0" brushRef="#br0" timeOffset="82469.39">3245 12096 1181 0,'13'-11'194'0,"7"-2"220"15,9-4-145-15,17-7-105 16,13-1-46-16,18-6-83 16,6-1-15-16,4 1-90 15,-8-2 272-15,-13-11-167 16</inkml:trace>
  <inkml:trace contextRef="#ctx0" brushRef="#br0" timeOffset="82909.98">3708 11390 2404 0,'-21'-12'186'0,"-2"9"181"16,6-3-248-16,-3 2-19 15,-8-2-45-15,-4-1-33 0,-10 2-16 16,-8 2-4-16,-9 6 0 15,-8 8 1-15,-8 20 9 16,-6 13 6-16,0 27 7 16,1 15 2-16,15 21-8 15,13 4-4-15,20 13-11 16,13 7-6-16,26 1-5 16,16-4-1-16,28-18 4 15,17-14 3-15,26-30 7 16,8-14 4-16,16-33 6 15,4-16 6-15,-6-31 15 16,-6-14 5-16,-18-19 9 16,-16-4-3-16,-23-12-8 15,-8-5-3-15,-23-17-10 16,-12-7-4-16,-20-7-9 16,-13 0-29-16,-16 7-95 15,-5 14-57-15,-9 36-117 0,0 29 50 16,-21 51 117-16</inkml:trace>
  <inkml:trace contextRef="#ctx0" brushRef="#br0" timeOffset="83576.08">2870 14011 1643 0,'-24'-8'249'0,"-20"-1"355"0,28 0-317 16,5 2-103-16,3-1-26 15,2 4-83-15,0 4-26 16,-1 7-25-16,-4 10-7 16,-3 22-11-16,-1 14-1 15,4 28 8-15,5 9 3 16,7 3 10-16,8-5 0 0,8-22-4 16,4-10-1-16,5-18-8 15,3-6-3-15,7-14-3 16,3-9 1-16,5-21 4 15,1-8 3-15,-6-14 4 16,-6-2 0-16,-13 1 7 16,-11-2 5-16,-17-4 6 15,-10-6 0-15,-14-4-6 16,-7 8-5-16,-7 15-5 16,-1 15-2-16,-2 25-6 15,4 14-7-15,5 17-15 16,4 3-3-16,14-1-55 15,9-7-50-15,18-18-106 16,10-8-65-16,14-24-71 16,5-14-39-16,1-30 231 15</inkml:trace>
  <inkml:trace contextRef="#ctx0" brushRef="#br0" timeOffset="83924.14">2948 13741 902 0,'0'-100'254'0,"-8"11"222"16,-15 34-60-16,-6 16-30 15,-14 26-92-15,-7 11-64 16,-12 15-108-16,-7 10-29 0,-8 25-41 16,0 15-13-16,7 35-12 15,5 18-5-15,15 18 5 16,11 9 2-16,26 10-4 16,13-4-4-16,35-7-12 15,17-9-4-15,32-35-2 16,22-14 1-16,25-38 6 15,7-24 1-15,12-40 17 16,-10-24 7-16,-19-35 12 16,-12-10 2-16,-32-13-7 15,-16-3-7-15,-25-6-8 16,-16-2-4-16,-29-6-2 16,-15 0 0-16,-21 1-33 15,-7 4-26-15,-6 14-108 16,1 12-77-16,8 29-271 15,2 11 271-15</inkml:trace>
  <inkml:trace contextRef="#ctx0" brushRef="#br0" timeOffset="86107.53">7724 14737 1516 0,'-14'0'136'0,"1"-3"189"15,12-5-183 32,4 0-24-47,1-3 19 0,2 3 1 0,-3 0 5 0,-1 7 26 0,-1 0 16 0,0-1 13 16,-1 1-13-16,0 1-43 16,-5-2-31-16,-1 5-48 15,-3 0-12-15,-2 3-10 16,-2 0-2-16,-1 2 1 15,-1 0 0-15,-1 3-2 16,1 1-2-16,-3 1-2 16,3 2-3-16,-7 4-12 15,-4 1-4-15,-7 4-13 0,-8 1-1 16,-3 2-1-16,-1 1 0 16,2 2 0-16,1-2 0 15,1-2 0-15,4-1 0 16,-1-1 0-16,0-2 0 15,-2 2 0-15,-4 0 0 16,-4 2 0-16,-3 1 0 16,1 0 0-16,1-2 0 15,4-2 0-15,1-3 0 16,3 0 0-16,-1 1 0 0,4 2 0 16,3-1 0-16,-4 4 0 15,-3 1 0-15,-7 3 0 16,-1 1 0-16,0-3 0 15,3-1 0-15,2-3 0 16,2-3 0-16,1-2 0 16,3 4 0-16,-1-1 0 15,1 6 0-15,-7 1 0 16,-1 1 0-16,-2 2 0 16,4-1 0-16,3-3 0 15,3-1 0-15,1 0 0 16,2-2 0-16,4 0 0 15,4-1 0-15,-2-2 0 16,-2 2 0-16,-7-1 0 16,-6-1 0-16,-5-1 0 15,3-1 0-15,4-2 0 16,3-2 0-16,4-5 0 0,0 2 0 16,2 2 0-16,1 0 0 15,2 3 0-15,-2 2 0 16,-8 2 0-16,-1 3 0 15,-8 3 0-15,0 0 0 16,5-2 0-16,1 1 0 16,4-3 0-16,0-2 0 15,3 4 0-15,3-2 0 16,4 0 0-16,0 0 0 0,-6-3 0 16,-2-2 0-16,-2 0 0 15,2-3 0-15,5 0 0 16,2-3 0-16,5-3 0 15,-1-1 0-15,2-2 0 16,0 1 0-16,0 2 0 16,1 3 0-16,2 0 0 15,1 0 0-15,2-2 0 16,1 2 0-16,5-2 0 16,2-1 0-16,2-2 0 15,-1-1 0-15,0 0 0 16,0-2 0-16,1 0 0 15,2-2 0-15,2 1 0 16,4-3 0-16,0-1 0 16,-1 1 0-16,2 0 0 0,0 0 0 15,6 4-161-15,6 2 161 16,5 4-51-16</inkml:trace>
  <inkml:trace contextRef="#ctx0" brushRef="#br0" timeOffset="86656.74">3595 16611 2689 0,'-38'16'177'0,"18"-10"79"16,8-4-82-16,11-1-83 15,1-1-48-15,8 1-52 16,2-1-3-16,8-1 13 15,4 0 5-15,2 0 9 16,5 0 7-16,2 1 4 0,-1 0-1 16,0-2-6-16,-3 1-5 15,-4-1-4-15,-4 2-2 16,-6-1-2-16,-4 2 4 16,-4 1 9-16,-4 2 7 15,-1 3 10-15,0 6-3 16,-2 14-8-16,-1 9-8 15,0 15-9-15,-1 5-2 16,2 12-3-16,0 1 0 0,-1-3 1 16,2-6-1-16,0-12 0 15,1-8 0-15,2-11-1 16,3-1 8-16,3-11-62 16,2-1-65-16,0-10-132 15,1-6-64-15,-2-17 156 16</inkml:trace>
  <inkml:trace contextRef="#ctx0" brushRef="#br0" timeOffset="86853.77">3719 16968 2714 0,'-8'22'174'0,"6"-15"103"16,7-6-167-16,11-3-47 0,8-6-35 15,18-9-22-15,6-4-2 16,9-8-2-16,2 2 0 16,-5 0-4-16,-3 1-25 15,-6 0-78-15,-5-4-58 16,-3-9 77-16</inkml:trace>
  <inkml:trace contextRef="#ctx0" brushRef="#br0" timeOffset="87407.66">4034 16179 2039 0,'-35'34'332'0,"-23"-10"523"16,17-10-676-16,20-9-146 15,2-5-1-15,-1-5-32 16,-6-2-1-16,-9 1 2 15,-3 4-1-15,-5 6 25 16,-2 6 14-16,-2 6 16 16,-1 3 6-16,6 3-23 15,5 2-14-15,5 6-19 16,0 7-3-16,2 7-2 16,0 3 1-16,4 3 4 15,1-3 5-15,7 4 7 0,1 0 4 16,11 3-2-16,5 4-4 15,12 2-9-15,6 3-5 16,12 3-2-16,4-1-1 16,8-2 2-16,4-2 1 15,9-3 2-15,2-2 0 16,6-5 3-16,0-4 0 16,1-12 2-16,4-7 0 15,7-15 1-15,7-11-1 0,8-17-1 16,-5-11 1-16,-12-14 0 15,-8-6 3-15,-17-9 2 16,-8-2 2-16,-11-2 8 16,-13-4 4-16,-19-10 8 15,-10-8-1-15,-20-10-9 16,-6 1-8-16,-10 17-11 16,0 13-3-16,-3 20-3 15,1 8-31-15,8 6-112 16,7-6-83-16,29-21 104 15</inkml:trace>
  <inkml:trace contextRef="#ctx0" brushRef="#br0" timeOffset="87956.55">6346 14748 977 0,'-14'-6'183'15,"2"-1"129"-15,-2 2-69 16,-1 1 5-16,-2 7-29 15,0 2-6-15,2 6-23 16,1 6-22-16,2 10-40 16,1 8-17-16,4 10-21 15,0 4-9-15,3 6-15 16,2-1-7-16,3 7-8 0,4-1-6 16,5 3-5-16,1 2-6 15,7-10-16-15,5-2-5 16,4-13-6-16,0-7-4 15,1-13-71-15,2-9-53 16,0-20-150-16,0-7-29 16,-1-24 152-16</inkml:trace>
  <inkml:trace contextRef="#ctx0" brushRef="#br0" timeOffset="88156.58">6524 14668 2312 0,'-45'37'205'16,"3"5"172"-16,9 6-230 15,6 8-14-15,12 9-62 16,4-1-31-16,11 2-23 16,8-2-11-16,21-6-1 15,11-3-37-15,23-13-104 16,6-10 100-16,19-26-37 15</inkml:trace>
  <inkml:trace contextRef="#ctx0" brushRef="#br0" timeOffset="90988.59">4654 16640 1686 0,'-25'4'260'0,"-5"-4"380"16,12-1-448-16,6 0-19 16,7-1-46-16,3 2-38 15,2-1-36-15,0 1-4 16,1 0 1-16,5 0 4 16,3-2 9-16,7 1-1 15,9 0-6-15,6 0-7 16,3-2-17-16,4 1-9 15,3-3-12-15,2 1-5 0,-2-1-2 16,-1 1-1-16,-5 0-5 16,-4-1-20-16,-5-2-98 15,-5-2-64-15,-8 3-159 16,-5 1-6-16,-9-4 183 16</inkml:trace>
  <inkml:trace contextRef="#ctx0" brushRef="#br0" timeOffset="91208.2">4863 16534 1228 0,'-31'28'284'0,"0"-4"344"15,4 2-280-15,6 5-163 16,0 5-40-16,7 9-53 16,1 6-11-16,4 4-15 15,5 0-10-15,4-7-28 16,4-2-14-16,4-9-13 0,1-6 2 15,2-10-62-15,1-7-49 16,1-10-116-16,0-5-60 16,1-18 60-16,-1-10 75 15</inkml:trace>
  <inkml:trace contextRef="#ctx0" brushRef="#br0" timeOffset="91388.12">4846 16628 1471 0,'-1'2'224'0,"-3"10"202"15,0 7-110-15,-1 19-120 16,-1 10-40-16,1 21-58 16,-1 10-19-16,3 5-36 15,0-1-13-15,5-10-30 16,1-6-37-16,5-9-94 16,1-2-58-16,-5-9-22 15,0-10 78-15</inkml:trace>
  <inkml:trace contextRef="#ctx0" brushRef="#br0" timeOffset="91671.85">4159 17401 2947 0,'-21'38'173'15,"9"-22"111"-15,23-8-231 16,30-16-62-16,14-5-3 16,24-11 12-16,4-6 1 15,9-1 2-15,-1 3 1 16,-16 8-1-16,-6 4 0 16,-14 9 5-16,-3 4-16 0,1 4-89 15,-4 2-58-15,-1 4-38 16,-5-1-632-16,-20 3 564 15</inkml:trace>
  <inkml:trace contextRef="#ctx0" brushRef="#br0" timeOffset="92037.05">4668 17544 3342 0,'-36'44'105'0,"17"-16"-49"16,7-4-24-16,13-4-12 16,4 3-19-16,2 10-1 15,2 7 0-15,-1 11 4 16,1 0 2-16,2-4 4 0,3-4 2 16,5-10 3-16,2-7-3 15,6-13-6-15,5-8-1 16,5-16 4-16,3-10 7 15,-4-12 8-15,-4-4 1 16,-14-1 4-16,-9 0 2 16,-15 5 10-16,-10 2 4 15,-22 11-2-15,-11 8-5 16,-14 17-17-16,-2 13-12 0,-1 19-20 16,3 6-15-16,16 10-59 15,9-4-63-15,25-9-152 16,13-5 359-16,18-28-123 15</inkml:trace>
  <inkml:trace contextRef="#ctx0" brushRef="#br0" timeOffset="93153.72">7747 14626 2599 0,'-13'34'188'16,"8"-35"123"-16,4 0-181 15,0 0-5-15,-1 1-42 16,1 0-13-16,-6 2-2 16,-1 3-1-16,-7 7 1 15,-3 2-2-15,-4 9-7 16,0 6-7-16,-2 10-13 15,2 6-5-15,-3 7-5 16,-3 0-1-16,-8 1-1 16,-4-4-2-16,-1 2-10 15,4 4-6-15,1 9-6 16,2 10-3-16,-2 7 0 16,2 2 0-16,-3-1 0 15,-1-4 0-15,-1 2 0 16,0 0 0-16,-7 10 0 15,-3 4 0-15,-4-6 0 16,-1 3 0-16,-2 5 0 0,0 9 0 16,2 6 0-16,1-2 0 15,1 0 0-15,1-5 0 16,-3-1 0-16,0 1 0 16,1-12 0-16,1-4 0 15,2-4 0-15,1-1 0 16,2 3 0-16,5 3 0 15,6-13 0-15,3-7 0 16,3-16 0-16,0-8 0 0,7-10 0 16,1-3 0-16,8-8 0 15,4-6 0-15,6-10 0 16,4-7 0-16,8-3 0 16,10-12 0-16,21-28-99 15,10-25-94-15,24-55 107 16</inkml:trace>
  <inkml:trace contextRef="#ctx0" brushRef="#br0" timeOffset="94036.42">7810 14651 2251 0,'-15'0'73'0,"6"0"-17"16,3-4-32-16,2-4-8 16,1-5-7-16,0-5 44 15,1 1 39-15,1 3 79 16,1 5 32-16,-1 4 15 15,1 4-9-15,0 1-32 16,0 0-19-16,0-1-53 16,0 1-25-16,0 4-43 15,0 8-14-15,1 13-10 16,0 6 1-16,-1 10 8 16,0 4 5-16,0 6 0 15,0 6-4-15,0 3-12 16,1 3-8-16,3 1-3 0,-1 1 0 15,3 6 0-15,1 7 0 16,1 14 0-16,-1 2 0 16,-1-3 0-16,-3-3 0 15,-2 1 0-15,-1 7 0 16,-2 12 0-16,-4 0 0 16,0 0 0-16,0-4 0 15,1-3 0-15,3-2 0 0,2-10 0 16,2-7 0-16,6-3 0 15,0 2 0-15,1 6 0 16,3 8 0-16,0-6 0 16,0-4 0-16,-3-1 0 15,-2-2 0-15,-1 4 0 16,0 7 0-16,-1-2 0 16,0-1 0-16,-2 0 0 15,-2 1 0-15,1 13 0 16,-2 3 0-16,-3 2 0 15,1 0 0-15,-2-9 0 16,3-4 0-16,4-11 0 16,1-9 0-16,3-19 0 15,0-11 0-15,1-17 0 16,-4-9 0-16,0-13 0 16,-1-5 0-16,1-21 0 0,-4-21-28 15,-11-58-215-15,-11-37 243 16,-14-67-87-16</inkml:trace>
  <inkml:trace contextRef="#ctx0" brushRef="#br0" timeOffset="94951.62">7774 14565 2548 0,'-19'9'187'0,"3"-7"206"16,6-2-202-16,9 0-72 0,0-1 0 16,1 1-45-16,-2 0-1 15,2 0 16-15,-1 0 3 16,-5 3-8-16,2 1-15 15,0 4-35-15,1 2-14 16,3 8-17-16,2 4-3 16,9 10 0-16,5 5 0 15,8 6 0-15,7 4 0 16,11 2 0-16,4 2 0 0,9-3 0 16,-3-2 0-16,-5-4 0 15,-5-4 0-15,-2 4 0 16,1 0 0-16,4 5 0 15,6 3 0-15,1 3 0 16,-1 0 0-16,1 1 0 16,-2 1 0-16,-4-4 0 15,-1-3 0-15,4 3 0 16,2 4 0-16,2 6 0 16,-1 8 0-16,-2 1 0 15,-4 0 0-15,-1-8 0 16,-1-7 0-16,-4-11 0 15,-3-4 0-15,-3 1 0 16,2 3 0-16,3 5 0 16,2 1 0-16,3 5 0 0,0-1 0 15,6 3 0-15,4-3 0 16,0-1 0-16,-4-1 0 16,-5 8 0-16,-1 3 0 15,0 2 0-15,3 1 0 16,-1-2 0-16,-1-3 0 15,2-6 0-15,-4-4 0 16,1-3 0-16,-1 0 0 16,-9 2 0-16,-3 1 0 15,-4-1 0-15,2-2 0 0,0 1 0 16,3-2 0-16,-3-2 0 16,-3-2 0-16,-4-9 0 15,-3-3 0-15,-5-12 0 16,-4-4 0-16,-3-10 0 15,-2-9-24-15,-9-36-126 16,-11-26 140-16,-19-57-49 16</inkml:trace>
  <inkml:trace contextRef="#ctx0" brushRef="#br0" timeOffset="96251.86">7985 14718 2947 0,'-29'1'146'0,"19"-1"65"15,4-2-83-15,5-2-32 16,-1 1-30-16,2-4-50 15,0 0-4-15,0 1 14 16,0 0 16-16,0 6 34 16,0-1 15-16,0 1 3 15,0 0-17-15,2 0-36 16,-1 0-18-16,9 4-20 16,2 3-3-16,11 6 0 15,3 4 0-15,7 2 0 16,0 3 0-16,7 2 0 15,3 0 0-15,4-2 0 0,7-2 0 16,-1-1 0-16,0 3 0 16,0-1 0-16,1-1 0 15,-6-1 0-15,3 1 0 16,6-4 0-16,3-2 0 16,6 0 0-16,-1-2 0 15,-1 1 0-15,-4-4 0 16,-8 2 0-16,1 0 0 15,-3 2 0-15,1 1 0 0,5 2 0 16,0 0 0-16,4-1 0 16,-2 2 0-16,-6-2 0 15,-6 1 0-15,-6-1 0 16,2 0 0-16,3 1 0 16,6-1 0-16,1-1 0 15,2 3 0-15,1-2 0 16,1 0 0-16,-7 0 0 15,1-2 0-15,-17 1 0 16,4 0 0-16,-1 3 0 16,5 1 0-16,0 1 0 15,2 0 0-15,5 1 0 16,4 0 0-16,4-2 0 16,-2-1 0-16,-9-1 0 15,-3-2 0-15,-3 0 0 16,1-3 0-16,9-2 0 0,0 3 0 15,5 0 0-15,-1 1 0 16,-1 1 0-16,-2-1 0 16,-6 0 0-16,-3 2 0 15,0 1 0-15,2 1 0 16,7 0 0-16,-2 1 0 16,6 2 0-16,0-1 0 15,-4 0 0-15,-2 1 0 0,-7-1 0 16,-4 0 0-16,3-1 0 15,1 1 0-15,8-1 0 16,0-1 0-16,1 1 0 16,1 1 0-16,0-2 0 15,-3-1 0-15,-6 1 0 16,-6-3 0-16,-4 1 0 16,-1-2 0-16,0 0 0 15,3 1 0-15,0-4 0 16,-1 0 0-16,0 1 0 15,-1 0 0-15,-1 1 0 16,-2 0 0-16,0-3 0 16,-3 1 0-16,-5-3 0 15,-2 1 0-15,-6-2 0 16,-4 0 0-16,-2-1 0 16,-3-1 0-16,0-1 0 0,-3-2 0 15,0 0 0 1,0 0 0-16,-1 1 0 0,0-1 0 15,0 0 0-15,0-1 0 16,0 0 0-16,0 0 0 16,-1 0 0-16,0 0 0 15,-17-13 0-15,-4-7-82 16,-16-20 49-16,-4-8-3 16</inkml:trace>
  <inkml:trace contextRef="#ctx0" brushRef="#br0" timeOffset="97239.38">9853 14555 1570 0,'17'1'166'15,"-17"-1"302"-15,4 0-380 16,2 0-17-16,4 1 20 15,-1 4-3-15,-3 4-6 16,-1 8 4-16,-6 13 0 0,-4 5-10 16,-6 9-31-16,-3 2-14 15,-6 1-47-15,-1 2-55 16,2-2 353-16,7-4-245 16</inkml:trace>
  <inkml:trace contextRef="#ctx0" brushRef="#br0" timeOffset="98068.05">12586 16044 2477 0,'-13'7'206'0,"6"-4"221"15,4-2-325-15,3 0-17 16,0-1-37-16,0 1-13 16,0 3 12-16,-1 3 9 15,-1 9 19-15,-2 8 4 16,-2 14-10-16,1 7-10 16,2 9-26-16,2 4-10 15,2-4-17-15,2-6-3 0,6-10-1 16,0-7-14-16,3-12-78 15,1-7-65-15,4-11-169 16,3-6 65-16,6-20 110 16</inkml:trace>
  <inkml:trace contextRef="#ctx0" brushRef="#br0" timeOffset="98292.58">12985 15989 3094 0,'-11'20'119'0,"4"5"-1"16,1 2-58-16,3 6-12 15,0 5-22-15,3 14-11 16,1 6 4-16,6 9-3 16,2 1 0-16,4-9-7 15,2-8-4-15,4-14-25 0,2-10-57 16,8-19-141-16,2-11 354 15,-5-38-173-15</inkml:trace>
  <inkml:trace contextRef="#ctx0" brushRef="#br0" timeOffset="98516.56">13191 16020 3562 0,'-4'22'74'0,"34"-13"-54"16,15-2-47-16,15-4 15 16,5-6 4-16,4-6-1 15,1-4 3-15,9-3-4 16,-1 2-7-16,-13 0-44 16,-8 0-33-16,-22 0-106 15,-9-1-73-15,-10 0 150 16</inkml:trace>
  <inkml:trace contextRef="#ctx0" brushRef="#br0" timeOffset="98720.9">13430 16006 2738 0,'-37'50'152'0,"18"-16"107"0,10-2-147 16,10 5-40-16,6 3-18 15,7 6-38-15,2 4-6 16,1-2-6-16,0-3 4 16,-2-8-48-16,-2-6-52 15,-2-14 41-15,0-9-15 16</inkml:trace>
  <inkml:trace contextRef="#ctx0" brushRef="#br0" timeOffset="98949.97">13618 16032 3600 0,'-27'86'108'0,"14"-12"-4"16,9 4-103-16,13 6-34 15,1-2-37-15,1-9-71 16,1-7-39-16,-2-13-27 15,1-5 28-15,-5-12 45 16,-2-4-15-16,-4-16-208 16,0-13 227-16</inkml:trace>
  <inkml:trace contextRef="#ctx0" brushRef="#br0" timeOffset="99216.62">12805 16707 2960 0,'-22'44'170'15,"21"-22"84"-15,15-7-184 0,29-12-68 16,12-3-1-16,18-8 21 16,6-2 5-16,16 0 14 15,1 0 5-15,-6 4 2 16,1 3-5-16,-1-1-18 15,6-2 1-15,2-4-51 16,-9-1-78-16,-19 0-119 16,-16 6-357-16,-22 14 336 15</inkml:trace>
  <inkml:trace contextRef="#ctx0" brushRef="#br0" timeOffset="99550.08">13359 17048 2915 0,'-58'81'190'0,"14"-10"157"0,7-1-217 15,22 4-90-15,11 3-2 16,20-1-28-16,9-5-6 16,13-14-8-16,2-8-3 15,0-17 8-15,4-4 11 16,4-18 18-16,6-6 9 15,7-18 2-15,2-9-5 16,-6-10-10-16,-11-5-3 0,-21 0-5 16,-14 2 3-16,-29 5 16 15,-18 4 3-15,-21 10 4 16,-10 7-7-16,-6 14-20 16,5 9-7-16,11 7-13 15,13 0-21-15,16-3-106 16,6-4-76-16,11-15-124 15,4-15-186-15,14-29 307 16</inkml:trace>
  <inkml:trace contextRef="#ctx0" brushRef="#br0" timeOffset="100065.92">14034 15972 2429 0,'-19'8'314'0,"-13"-14"425"0,0-14-548 16,-14-20-162-16,-2-13 6 15,-8-16-21-15,-53 0-8 16,-4 12-4-16,-6 10 1 16,-9 25 8-16,-11 10 12 15,-3 21 13-15,-9 14 0 16,0 28-8-16,10 10-13 15,9 28-12-15,10 8-1 16,27 6-3-16,13 8-2 0,31 24-9 16,22 11-5-16,41 47-5 15,27 21-2-15,45 21 5 16,20 7 4-16,44-23 6 16,15-23 5-16,35-45 8 15,20-28 3-15,20-46 7 16,6-26 2-16,-7-58 5 15,-7-37 1-15,-37-53 3 16,-15-22 8-16,-26-49-8 16,-27-17 6-16,-35-21-6 15,-20-20 4-15,-52 4-5 16,-17 5-5-16,-31 14-11 16,-25 29-6-16,-45 28-2 15,-23 19 0-15,-43 28 0 16,-13 14 0-16,1 33-6 0,-2 16-67 15,22 19-460-15,8 4 365 16</inkml:trace>
  <inkml:trace contextRef="#ctx0" brushRef="#br0" timeOffset="106248.7">6225 10277 1533 0,'-6'-42'-8'15,"10"0"88"-15,24-1-186 16,7 1 29-16,-1 8 113 15,-5 2 29-15,-9 7 30 16,0 2 2-16,6-1-40 16,6 0-48-16,4-1-107 15,0 1-39-15,-8-1-11 16,-5-2 26-16,-14-3 159 16,-7-2 81-16,-12-2 99 15,-9-3 42-15,-18-3-33 16,-10-2-28-16,-18-1-57 15,-12 4-36-15,-14 2-43 16,-10 3-13-16,-22 1-26 16,-7 1-7-16,-24 2-5 0,-11 3 0 15,-17 3 0 1,-17 6 0-16,-16 10-6 0,-14 7-3 16,-17 12-6-16,-11 6 0 15,-9 9 0-15,0 0 1 16,3 3 3-16,7-1-1 15,8 1 1-15,3 3 0 16,9 8 0-16,9 4-1 16,18 9 1-16,12 3 1 0,19 2-2 15,19 0-2-15,20 4-5 16,15 8-1-16,30 17-2 16,-46 107-13-1,98-99 12-15,28-13-1 16,15-5 0-16,30 3 1 15,10 4 1-15,23 3 2 16,9 0 2-16,15 2 3 16,15-2 2-16,17 4 1 15,10 2 1-15,18-7 0 16,7-3 0-16,21-8 1 16,14-3 0-16,23-5 0 15,11-2 0-15,15-8 1 16,5-1-1-16,2-10 0 15,10-4 0-15,8-13 0 16,8-8 0-16,15-12 1 16,-1-7 0-16,7-14-1 0,-9-7 1 15,-8-17-1-15,-15-11 1 16,-16-20 7-16,-10-15 7 16,-22-12 15-16,-11-6 7 15,-39-14 12-15,-19-3 3 16,-45-9 7-16,-22-7 6 15,-40-7 0-15,-22-4-4 16,-39-8-21-16,-25-10-13 0,-41-1-51 16,-25 3-17-16,-47 14-23 15,-34 16-18-15,-52 40-40 16,-23 27-52-16,-39 67 94 16</inkml:trace>
  <inkml:trace contextRef="#ctx0" brushRef="#br0" timeOffset="120006.79">28671 2574 1612 0,'-6'-32'89'16,"8"18"42"-16,-2 9-8 15,-2 3 21-15,-1-1-4 16,-3-2-20-16,-4 1-55 15,-1 2-19-15,-8 2-26 16,-3 3-6-16,-2 10-8 16,-3 3-2-16,3 6 3 15,-2 3 5-15,-5 6 10 16,2 1 5-16,-4 8 9 16,-2 8 3-16,-1 14 3 15,-5 7 1-15,-5 6-4 0,-2-2-4 16,-6 0-9-16,0-2-2 15,-6 18-2-15,-7 2-1 16,6 3 3-16,-3-3 2 16,6-12 1-16,9-3 1 15,-4 2-6-15,1 4-2 16,-2 4-2-16,-3 0 0 16,3-7 6-16,0-1 5 15,2 11 4-15,0 7 2 0,-6 4 1 16,-3 1-3-16,1-9-1 15,1-4 0-15,2 4 1 16,6 4 0-16,0-6-5 16,3-6-3-16,-2-6-2 15,-2 1-2-15,-5 11 3 16,-2 6 3-16,0-2 0 16,-2 1 0-16,6-3-5 15,3-1-6-15,1 11-3 16,1 0-3-16,2-2-2 15,-1 0-2-15,-1-7 5 16,4 4 4-16,5 2 2 16,-1-4 4-16,1-2-1 15,-2-6-2-15,-3 4 0 16,1 7-2-16,-1-3-4 0,-4-3 0 16,-6-5-3-16,1-7 2 15,-3 4 0-15,5 1 1 16,9-5 8-16,3-9 2 15,13-16 0-15,4-7-2 16,3-10-7-16,6-4-2 16,4-6-2-16,2-1-2 15,0-7-1-15,0-3-2 16,3-2 0-16,1-5 0 16,5-4-2-16,0-1 0 0,2-2-4 15,3 1-1-15,4 1-2 16,0 0 2-16,8 0 0 15,0 3 0-15,7-1 2 16,2 0-1-16,2 0 3 16,4-1 0-16,5 0 2 15,2-2-2-15,12 2-2 16,7-1 0-16,8-3-3 16,3-2 0-16,9-1 2 15,-2-3-1-15,12-4 2 16,5 3 1-16,1-3 2 15,6 4 0-15,1 1 1 16,8 1 0-16,2 2-1 16,-2 0 1-16,-2-1-1 15,-4 0 0-15,4 1 2 16,6 0-1-16,3 0-1 0,5 2 0 16,-1 3-1-16,-1-1 0 15,-1 4 1-15,-3-4 0 16,4 2-1-16,-3-1 1 15,-6 2 0-15,-1 2 0 16,0 2 0-16,2 2-1 16,1 0 0-16,-2 0 0 15,-2 0-1-15,0-1 2 16,-2-2 0-16,0-1 0 0,-6-2 1 16,2 0 1-16,1-2-1 15,-8 0 2-15,-5-1-1 16,-2 1 0-16,3 0 0 15,2 0-2-15,-4-1 0 16,-5 1-1-16,-5 1 0 16,2 0 0-16,13-3-1 15,1 1 0-15,-5-3 1 16,-2 0-1-16,-12-1 0 16,-3 4 0-16,5-2 0 15,1 3 0-15,-8 0 0 16,1-2 0-16,-8 1 0 15,1-3 0-15,0-1 0 16,-3-2 0-16,-8 1 0 16,-8-1 0-16,-14 1 0 0,-8 1 0 15,-12-2 0-15,-4 1 0 16,-7 1 0-16,0 0 0 16,-1-2 0-16,0-5 0 15,-2-5 0-15,-4-5 0 16,-6-20 0-16,-6-10 0 15,-11-17 0-15,-8-5 0 16,-7-7 0-16,-5 1 0 16,-2-1 0-16,-3 0 0 0,-5-3 0 15,5-1 0-15,-7-1 0 16,-1 0 0-16,-2 7 0 16,-4-1 0-16,4-7 0 15,3-2 0-15,5-6 0 16,4-6 0-16,1 10 0 15,-1 2 0-15,-7-5 0 16,1 0 0-16,0-4 0 16,2-3 0-16,2 6 0 15,-3 0 0-15,2-5 0 16,4-1 0-16,2-2 0 16,1 2 0-16,6 10 0 15,-3 5 0-15,3 2 0 16,2 1 0-16,-4 0 0 15,3-1 0-15,-1 10 0 16,2 0 0-16,1-5 0 0,-2-4 0 16,-2-6 0-16,0-5 0 15,7 5 0-15,2 6 0 16,12 6 0-16,3 2 0 16,1 0 0-16,0 3 0 15,0 1 0-15,-3 4 0 16,4 6 0-16,0 1 0 15,-1-3 0-15,1-4 0 16,0-14 0-16,-1-5 0 0,0-7 0 16,1 0 0-16,-2 15 0 15,5 1 0-15,-2 0 0 16,1-3 0-16,-3 5 0 16,-6 0 0-16,-1 8 0 15,2 4 0-15,1-2 0 16,3 0 0-16,1-10 0 15,-4-3 0-15,-1-3 0 16,-2 0 0-16,3 10 0 16,2 5 0-16,1 7 0 15,-1 7 0-15,-3 4-2 16,-1 2 0-16,1 0-3 16,2 0 1-16,1 2-1 15,0 2 1-15,3 5 2 16,1 1-3-16,-1 6 2 0,-1 2-2 15,-1 4 0-15,3 1 2 16,2 5-3-16,2 2 1 16,5 7-4-16,0-2 0 15,2 5-6-15,2-2-9 16,-1 3-54-16,-3 6-68 16,-11 19-172-16,-11 18 359 15,-9 24-117-15</inkml:trace>
  <inkml:trace contextRef="#ctx0" brushRef="#br0" timeOffset="120639.16">25780 7195 2359 0,'-11'10'55'0,"19"-1"-16"16,7 5-7-16,9 9 29 15,5 5 7-15,9 10-13 16,5 10-17-16,0 16-25 16,-5 9-5-16,-15 6-2 15,-9-1 1-15,-13-8-22 16,-1-8-33-16,-10-16-89 16,-3-9-49-16,-5-24-378 15,0-13 344-15</inkml:trace>
  <inkml:trace contextRef="#ctx0" brushRef="#br0" timeOffset="121155.22">26198 7224 1752 0,'-1'15'123'0,"-6"25"83"16,-4 12-42-16,-3 24-16 0,0 7-26 15,7-2-52-15,4-8-18 16,16-21-37-16,7-14-9 15,12-18-5-15,4-7 19 16,3-15 19-16,1-9 5 16,-4-9 6-16,-2-4-14 15,-12-4-6-15,-6 2 2 16,-17-4 10-16,-11 3-3 0,-19 8-13 16,-7 6-13-16,-7 13-51 15,3 6-40-15,8 5-94 16,8-3-53-16,20-13-95 15,9-11-20-15,28-19-38 16,10-6 57-16,21-3 133 16,5 4 57-16,-5 8 183 15,-7 6 55-15,-23 13 100 16,-9 6 50-16,-15 11 42 16,-4 12-28-16,-4 13-83 15,-4 9-43-15,3 6-82 16,3-1-20-16,9-7-18 15,7-7-2-15,12-7 32 16,8-5 31-16,10-14 24 16,-3-3 5-16,-6-14-23 15,-6-5-25-15,-15-7-10 16,-4-5-4-16,-13-6-15 0,-3-6-15 16,-8-4-76-16,-3-2-70 15,4-1 337-15,9-2-219 16</inkml:trace>
  <inkml:trace contextRef="#ctx0" brushRef="#br0" timeOffset="121671.76">30749 7466 1984 0,'-14'8'24'15,"21"-6"-26"-15,0 0 11 16,-1 1 54-16,-3-2 23 15,-6 5 20-15,-5 2 7 16,-10 16-2-16,-7 8-16 16,-8 14-24-16,1 6 1 0,-2 11-3 15,1 4-5-15,10 14-28 16,7 6-17-16,21-1-27 16,14-5-25-16,18-22-70 15,1-15-49-15,1-26-66 16,-5-16-31-16,-6-25 139 15</inkml:trace>
  <inkml:trace contextRef="#ctx0" brushRef="#br0" timeOffset="121955.8">30418 7571 1926 0,'-45'27'115'0,"0"10"155"16,3 8-112-16,3 16 18 15,4 8 3-15,10 7-65 16,8 3-32-16,21-12-48 0,11-9-18 16,16-17-18-16,6-14-2 15,3-19 3-15,-3-8 6 16,-8-14 7-16,-3-4 7 16,-10-9 15-16,-7-3 3 15,-8-6-6-15,-5-1-10 16,-11 0-36-16,0 3-23 15,-4 4-68-15,3 3-52 16,0-6-103-16,7-4 31 0,11-7 107 16</inkml:trace>
  <inkml:trace contextRef="#ctx0" brushRef="#br0" timeOffset="122155.84">30432 7601 1955 0,'-13'32'122'16,"5"0"112"-16,8-2-139 15,6-5 7-15,7-6-17 16,4-4-19-16,14-7 5 16,6-3-1-16,5-13 0 15,-1-8-9-15,-14-7-27 16,-6-1-3-16,-14-3-10 16,-7-6-11-16,-14-9-54 15,-6-9-48-15,-21-9-60 16,-7-6-464-16,-7-5 407 15</inkml:trace>
  <inkml:trace contextRef="#ctx0" brushRef="#br0" timeOffset="122771.83">28012 3169 1596 0,'5'-28'96'16,"-3"8"133"-16,-10 13-105 16,-12 11 15-16,-8 9-17 15,-12 21-65-15,2 12-25 16,11 27-17-16,7 7-5 16,20 3-10-16,10-5-4 15,30-18 2-15,9-11 1 16,22-18 3-16,7-11 7 0,-5-19 9 15,-9-6 3-15,-23-10 15 16,-13-3 8-16,-19-3 9 16,-8-3 0-16,-18-3-16 15,-9 2-17-15,-17 6-38 16,-8 6-20-16,1 12-72 16,7 3-53-16,21 0-152 15,16-5 166-15</inkml:trace>
  <inkml:trace contextRef="#ctx0" brushRef="#br0" timeOffset="122971.85">28498 3383 1576 0,'6'36'146'0,"-1"12"68"16,5 2-20-16,11-8-103 16,10-5-24-16,14-13-21 0,4-8 6 15,13-16 11-15,1-8-1 16,1-16-12-16,-4-4-9 15,-23-3-4-15,-9 0-2 16,-23 1-4-16,-13-5-4 16,-21-6-78-16,-7-3-46 15,-21 1-81-15,-6 9 76 16</inkml:trace>
  <inkml:trace contextRef="#ctx0" brushRef="#br0" timeOffset="126406.79">28649 2477 519 0,'0'-10'136'0,"3"4"149"16,2-3 16-16,-1 1-33 15,-2 2-21-15,-1 0-51 16,-1 0-28-16,-1 3-38 16,-4-4-20-16,-1 2-32 15,-1 1-12-15,-1 2-30 16,2 0-8-16,1 2-2 16,5 0 1-16,-1 0 9 15,0 0 6-15,0 0 11 16,1 0 5-16,0 0 3 15,0 0-3-15,0 0-10 0,0 0-12 16,0 0-11-16,-5 4-5 16,0 8-14-16,-3 6 3 15,-4 10-3-15,-1 9-1 16,0 9 2-16,1 5 1 16,0 8 2-16,4 3 3 15,2 5 7-15,4 2 1 16,2-4 7-16,3-3-1 0,6-5-1 15,0-3-1-15,2 6-6 16,-2 4 0-16,-2 12-1 16,-1 2-1-16,-1 3 1 15,-1-2-1-15,0-8 1 16,2 0 2-16,0 7 0 16,1 2 2-16,4 0 1 15,-2-5 0-15,2-8-1 16,0-5-1-16,-4-2 1 15,1 7 1-15,-3 0 2 16,0 4 1-16,-3-3 2 16,-1-7 2-16,-1-9 0 15,-1-1-1-15,1 1-5 16,0 4-2-16,1 10-6 16,0 8-1-16,-1 4-3 15,2-1-1-15,-1-11 4 0,1-9 1 16,0-6 3-16,0-2 2 15,-1 8-1-15,1 0-1 16,-2 2 0-16,1-1 0 16,1-1-3-16,-2-5-1 15,-2-1-3-15,1 1-2 16,0 7-1-16,0 4-2 16,0 1 0-16,1 2-1 15,-2-4-3-15,2 0 0 0,-1-4-3 16,0 3 0-16,0 5 0 15,1 5 0-15,1 6 0 16,3 0 0-16,-1-10 0 16,2-5 0-16,-2-8 0 15,0 1 0-15,-2 6 0 16,-1 7 0-16,-1 22 0 16,-2 3 0-16,1-6 0 15,0-3 0-15,-1-14 0 16,1-5 0-16,1 3 0 15,0 1 0-15,1-4 0 16,-2-3 0-16,2-6 0 16,-1-4 0-16,2-6 0 15,1 0 0-15,-2-1 0 16,1 0 0-16,-1-5 0 16,-1-5 0-16,1-4 0 0,0-3 0 15,0-3 0-15,0-1 0 16,-3-1 0-16,3 0 0 15,-1 1 0-15,1-1 0 16,0 0 0-16,-1-3 0 16,1-2 0-16,-1-6 0 15,1-7 0-15,0-3 0 16,0-1 0-16,0 0 0 0,0-1 0 16,0 0 0-16,-3-18 0 15,1-14 0-15,-4-45 0 16,-3-24 0-16,-7-31 0 15,0-8 0-15,-7-3 0 16,3 0 0-16,-2-3 0 16,1-4 0-16,5-5 0 15,2 0 0-15,4-8 0 16,2 2 0-16,3 3 0 16,3-6 0-16,2 3 0 15,2 5 0-15,3 7 0 16,1 5 0-16,1 16 0 15,0 7 0-15,-1 13 0 16,2 11 0-16,0 0 0 16,1 0 0-16,-3 1 0 15,-2 0 0-15,-1 11 0 0,-1 4 0 16,-2-10 0-16,0-1 0 16,0-3 0-16,-1-3 0 15,-3 11 0-15,1 5 0 16,-3-5 0-16,0 4 0 15,1 4 0-15,2 0 0 16,0 6 0-16,1 2 0 16,0-4 0-16,-2-4 0 15,2-1 0-15,-1-4 0 0,-1 0 0 16,0 4 0-16,-2 4 0 16,0 1 0-16,0-2 0 15,0 1 0-15,0 6 0 16,2 5 0-16,-1 10 0 15,4 4 0-15,1 2 0 16,-1 2 0-16,1-1 0 16,-2 1 0-16,0 9 0 15,-1 3 0-15,-3 11 0 16,1 7 0-16,-1 8 0 16,1 2 0-16,2 6-7 15,1 1-3-15,-6 10-14 16,1 9-5-16,-1 25 3 15,1 15 2-15,3 18 11 16,5 8 4-16,6 14 5 16,2 11 1-16,1 13 3 0,0 5 0 15,-3 12 0-15,0 5 0 16,-2 8 0-16,-2 3 2 16,3 9 0-16,0-10 0 15,0-10 6-15,0-4 1 16,-1-10 4-16,1-7 3 15,0-2-1-15,-2 0 1 16,2 3-2-16,-1 2 0 16,0-4-2-16,1-2-3 0,0-9-1 15,2 1-3-15,0-5-2 16,3-7-2-16,1-7-1 16,-2-5 0-16,2 3 0 15,1 2 0-15,-3-12 0 16,-2-3 0-16,-3-6 0 15,-3 2 0-15,-4 7 0 16,-4 7 0-16,-4-4 0 16,1-6 0-16,2-8 0 15,2-1 0-15,4 1 0 16,1 7 0-16,4 6 0 16,0-1 0-16,1-3 0 15,0-3 0-15,-1-3 0 16,0 2 0-16,1 14 0 15,-2-1 0-15,1-5 0 16,-1-6 0-16,2-11 0 0,0-2 0 16,1-5 0-16,-2-1 0 15,1-10 0-15,0-8 0 16,0-5 0-16,-1-6 0 16,0-14 0-16,-2-3 0 15,1-7-44-15,-3-5-105 16,1-10 149-16,-7-28-67 15</inkml:trace>
  <inkml:trace contextRef="#ctx0" brushRef="#br0" timeOffset="129085.19">27049 8286 2395 0,'10'-50'56'15,"8"33"48"-15,-2 2-14 16,4 3 43-16,-2 0 26 16,-4 5-34-16,-3 1-16 15,-4 4-18-15,-1 2-3 16,-4 6-6-16,1 6 1 15,-7 22-6-15,-4 13-8 0,-10 36-16 16,-2 16-5-16,1 14-8 16,4 1-3-16,10-12-2 15,1-9-1-15,8-18-4 16,2-7-3-16,2-13-7 16,0-11-3-16,1-16-7 15,-2-8-5-15,-3-13-4 16,0 1-3-16,-4-8-4 15,1 0-26-15,0-4-67 16,-1-11-52-16,-2-33 175 16,-4-18-77-16</inkml:trace>
  <inkml:trace contextRef="#ctx0" brushRef="#br0" timeOffset="129769.08">30237 8695 1979 0,'-26'-21'88'0,"23"-6"47"16,3-3 27-16,4 5 64 15,0 3-13-15,0 9-33 16,-3 6-18-16,0 7-28 0,-1 0-10 16,0 0-19-16,2 4-4 15,-6 23-12-15,-2 13-10 16,-3 25-17-16,-3 12-9 15,2 10-12-15,3 3-9 16,6 3-12-16,3-3-4 16,5-14-10-16,1-9 0 15,-4-21-3-15,2-9-2 16,-1-16 1-16,-3-4-2 16,1-11-53-16,-3-5-27 0,0-14-151 15,-5-23-60-15,5-67 155 16</inkml:trace>
  <inkml:trace contextRef="#ctx0" brushRef="#br0" timeOffset="130468.42">30402 5119 2613 0,'-40'-54'107'0,"24"34"-48"16,-2 6 138-16,11-3-41 15,4 1-26-15,13-2-66 16,8-2-23-16,22-1-24 16,13 1-4-16,15 8-3 15,0 6 0-15,-10 12-1 16,-12 4-1-16,-20 7-4 15,-4 3-3-15,-19 6 2 16,-6 6 2-16,-20 10 8 16,-9 1 3-16,-14 1 2 0,-5-4 4 15,5-5 0-15,6-4 1 16,17-10-6-16,11-5-5 16,20-1-6-16,12-2 1 15,22 0 2-15,10-1 0 16,17-7 0-16,8-5-3 15,19-7-2-15,10-5 2 16,5-6-60-16,-7-4-66 16,-19-3-150-16,-14-1 379 0,-30 3-153 15</inkml:trace>
  <inkml:trace contextRef="#ctx0" brushRef="#br0" timeOffset="131101.1">26103 4786 2203 0,'-4'-14'82'0,"-1"3"2"16,2-1 8-16,2-1 10 15,1-1-19-15,3 0-37 16,3 1-15-16,1 3-20 16,3 3-5-16,0 4-6 15,3 2-3-15,5 3-1 16,4 6-1-16,12 9 1 15,4 3 3-15,7 8 2 16,5 3 3-16,2 2 2 16,-2 2 0-16,-12-2-5 15,-12-3-3-15,-26 2 25 16,-18 0 8-16,-26 6 12 16,-13 1 12-16,-14-2-1 15,1-4 1-15,7-7 8 16,7-3-4-16,22-7-22 15,9-1-13-15,22-7-26 0,12-1-6 16,27-2-3-16,18-4 4 16,30-7-10-16,13-6-47 15,16-7-117-15,7-1 414 16,8-4-230-16</inkml:trace>
  <inkml:trace contextRef="#ctx0" brushRef="#br0" timeOffset="131566.79">28250 5276 815 0,'-6'-3'9'0,"-4"-2"-42"16,-1-3 41-16,-7-3 64 16,-1-1 46-16,0 1 101 15,2 0 48-15,2 3 30 16,3 3-8-16,6 1-23 0,5 4-22 15,1 0-54-15,-1-1-29 16,14 1-53-16,7 0-15 16,19 0-17-16,7 0-5 15,15-4-21-15,10 0-11 16,10-6-18-16,7 1-6 16,1-3-5-16,-11 2-2 15,-15 2-4-15,-15 1-1 16,-22 5 1-16,-8-1-10 0,-17 3-61 15,0 0-82-15,-22 6-79 16,-11 4 100-16</inkml:trace>
  <inkml:trace contextRef="#ctx0" brushRef="#br0" timeOffset="131833.91">27915 5243 2527 0,'-33'6'96'0,"14"8"89"16,8 7-123-16,9 9 28 16,2 3 9-16,2 12-31 15,5 8-20-15,10 14-23 16,4 4-8-16,6 6-10 16,3 1-2-16,-4 1-1 0,-2 3 1 15,-10-9 0-15,-5-8 1 16,-8-17 2-16,-2-13 1 15,-3-12 0-15,-4-7 2 16,0-5-59-16,-1-2-69 16,-4-9-362-16,2-7 288 15</inkml:trace>
  <inkml:trace contextRef="#ctx0" brushRef="#br0" timeOffset="132233.15">28099 5462 2665 0,'15'20'144'0,"-8"-21"196"15,14 6-335-15,16 4 21 16,2 2 16-16,7 1-6 16,4 4-13-16,-4 4-13 15,-1 3-5-15,-14-4-6 16,-12-3-2-16,-21 1-3 15,-12 2 0-15,-9 2 6 16,-3 4 1-16,4-7 7 16,7-4 2-16,7-8-2 15,6-5-2-15,1 3-5 0,7-2 1 16,8 4 3-16,6 1 4 16,12 5 4-16,3 3-1 15,-3 8-2-15,-4 0-2 16,-17 1-1-16,-9 1 2 15,-18 5 7-15,-16 3 2 16,-13 2 0-16,-4 2-2 16,6-11-19-16,9-3-31 15,16-13-135-15,8 0-68 16,18 0 111-16</inkml:trace>
  <inkml:trace contextRef="#ctx0" brushRef="#br0" timeOffset="132622.57">28210 7219 2889 0,'0'15'89'0,"2"-15"54"15,15 4-114-15,6-1 17 16,10-1 14-16,10-2-17 16,14-3-27-16,6 0-9 0,4-2-9 15,-2 1-32-15,-16 2-95 16,-9 1-49-16,-23-1 374 16,-15 2-219-16</inkml:trace>
  <inkml:trace contextRef="#ctx0" brushRef="#br0" timeOffset="132816.6">28159 7272 2909 0,'-41'50'122'0,"7"10"98"15,7 16-195-15,17 9 9 16,7-1-2-16,9-3-9 15,8-4-57-15,13-2 32 16,3 4-9-16</inkml:trace>
  <inkml:trace contextRef="#ctx0" brushRef="#br0" timeOffset="135515.97">21123 11098 1580 0,'-36'-9'62'15,"-19"-3"58"-15,32-1-120 16,-5 0 22-16,-2 0 20 15,-4 5 58-15,0 1 30 16,8 6 65-16,5 1 11 0,8 3-22 16,4 3-15-16,8 4-51 15,1 5-20-15,4 10-30 16,4 9-7-16,10 18-10 16,3 6-7-16,4 6-15 15,-2 4-5-15,-10-3-6 16,-10 3 1-16,-15 6 10 15,-11 3 5-15,-12 0 14 16,-3-1 3-16,-1-16-2 16,6-11-7-16,9-19-17 15,8-11-6-15,10-10-51 16,6-8-46-16,7-11-74 16,10-13-46-16,11-31-81 15,6-15 411-15,5-20-141 16</inkml:trace>
  <inkml:trace contextRef="#ctx0" brushRef="#br0" timeOffset="135748.35">21158 11044 2469 0,'-24'29'165'16,"6"19"221"-16,7 10-234 15,9 15-35-15,4 2 13 16,0 9-54-16,1 0-19 0,1 6-25 15,-3 2-10-15,-6-7-12 16,-8-3-1-16,-10-9-1 16,-8-4 1-16,-2-13-35 15,-2-1-48-15,3-21-144 16,6-9 267-16,4-30-100 16</inkml:trace>
  <inkml:trace contextRef="#ctx0" brushRef="#br0" timeOffset="136499.29">23427 13341 2744 0,'-15'14'72'0,"9"-14"-41"15,0-2-25-15,3-22 3 16,-26-10-16-16,-4-18-11 16,-2-6 3-16,-13-1 4 15,-3 4 8-15,-13 7 8 16,-7 7 5-16,-20 15 6 16,-11 6 0-16,-7 20 4 0,-2 4 2 15,-8 18 3-15,-1 13 3 16,0 16-3-16,3 8-5 15,19 18-9-15,10 7-2 16,9 12-5-16,8 7-3 16,15 15-3-16,10 12-2 15,28 11-1-15,14 2-1 16,31-6-2-16,24-15 0 0,39-21-2 16,17-13 1-16,46-35 4 15,8-15 4-15,9-31 2 16,7-13 0-16,-17-24-1 15,-3-15 0-15,0-25 0 16,-14-12 1-16,-22-16 0 16,-15-9 0-16,-32-17 0 15,-17-12-5-15,-27-24-39 16,-15-18-35-16,-26-9-92 16,-13 0 405-16,-12 8-210 15</inkml:trace>
  <inkml:trace contextRef="#ctx0" brushRef="#br0" timeOffset="137015.43">23597 9078 2141 0,'-27'-23'63'0,"2"-35"-12"16,0 3-44-16,-9-2-7 15,-4 1-3-15,-13 4-13 16,-12 11-4-16,-15 17 7 15,-13 13 4-15,-19 27 30 16,-9 9 16-16,-11 28 16 16,33 13 3-16,-42 34-11 15,2 14-7-15,7 25-11 16,-25 16-6-16,62 26-11 16,21 12-6-16,35 29-4 15,21-7-3-15,44-20-3 16,22-10 0-16,47-44 9 15,27-14 3-15,25-35 11 16,10-22 5-16,16-42 6 16,-7-22 5-16,10-44 10 15,-3-22 0-15,-20-43-8 16,-8-23-11-16,-28-35-41 0,-15-28-32 16,-33-26-101-16,-23-20-35 15,-40-9 90-15</inkml:trace>
  <inkml:trace contextRef="#ctx0" brushRef="#br0" timeOffset="143261.48">27621 3934 1800 0,'-16'32'109'0,"10"-34"70"0,2 2-22 0,4 0 5 15,4 0-37-15,10-2-46 16,10-2-13-16,16-2-12 16,6 1-4-16,1 1-14 15,-2 4-5-15,-6 4-2 16,-3 3-2-16,-12 2-6 16,-7-1-4-16,-12 3 3 15,-5 0 6-15,-14 3 10 16,-9 3 4-16,-10-2-1 15,-6 0-6-15,4-2-11 16,5-3-4-16,9-3-7 16,18-6-3-16,1 0-8 15,-5 2-6-15,14-3-1 16,2 0 2-16,12 1 10 16,6 2 9-16,7 6 4 0,3 0-2 15,-8 4-4-15,-5 1-3 16,-11-1-2-16,-9 3 1 15,-15 4 4-15,-8 5 2 16,-14 7 4-16,-6 1 2 16,-1 1-1-16,1-2-2 15,10-6-8-15,8-7-4 16,13-11-59-16,8-6-60 0,3-4-145 16,14-13-41-16,18-19 142 15</inkml:trace>
  <inkml:trace contextRef="#ctx0" brushRef="#br0" timeOffset="143495.89">28027 4166 1266 0,'0'6'190'0,"-1"7"383"15,0 4-403-15,3 0 8 16,4-1 25-16,10-5-34 16,7-4-22-16,13-6-38 15,5-3-16-15,-3-11-23 16,-7-5-8-16,-11-2-6 15,-5-4-4-15,-10 2-10 16,-2-2-3-16,-12-2-15 16,-5 0-10-16,-14 2-29 15,-10 4-23-15,-12 10-63 0,-9 4-54 16,-3 8-105-16,3 4 456 16,12 12-200-16</inkml:trace>
  <inkml:trace contextRef="#ctx0" brushRef="#br0" timeOffset="144111.69">26874 4374 1763 0,'10'-34'43'0,"1"-4"20"15,-2-4 14-15,-9 3 25 16,-2 1 8-16,-13-1-45 15,-4 4-16-15,-12 0-10 16,-5 8-5-16,-13 6-4 16,-7 3 3-16,-10 11-7 0,-3 2-1 15,-4 11 3-15,0 7 4 16,-1 10 2-16,4 4 0 16,3 7-6-16,3 4-5 15,11 13-8-15,-1 13-5 16,12 27-5-16,2 11-3 15,8 19-2-15,8 5 0 16,17 7-2-16,8-3 0 0,20-13 0 16,12-8 1-16,16-16 2 15,11-8 4-15,22-8 9 16,3-11 7-16,17-22 13 16,2-16 1-16,5-28-3 15,-1-13-2-15,-17-30-7 16,-10-15 2-16,-29-20 4 15,-12-8-2-15,-21-11-7 16,-12-7-9-16,-20-5-21 16,-11 6-17-16,-16 19-46 15,-6 15-27-15,-5 29-82 16,-2 12-12-16,5 24 101 16</inkml:trace>
  <inkml:trace contextRef="#ctx0" brushRef="#br0" timeOffset="144660.82">29180 5135 1876 0,'-22'-21'140'15,"-3"-2"218"-15,-15-9-319 16,-8-3 8-16,-21-10-11 16,-12-1-20-16,-12 10-18 15,-14 5-7-15,-8 17 1 16,-2 7 5-16,-9 11 8 15,2 8 3-15,-8 15 7 16,7 6 4-16,7 13 13 16,10 3 7-16,19 3 6 15,6 1-2-15,23 12-15 16,11 10-10-16,25 24-14 16,11 14-3-16,24 12-2 15,17 3-3-15,38-2 0 16,22-7 4-16,29-19 21 0,20-13 7 15,22-25 6-15,3-13 2 16,19-22-14-16,-7-13 2 16,-10-32 5-16,-8-14 0 15,-21-24-4-15,-13-11-3 16,-22-25-6-16,-10-14-7 16,-35-19-20-16,-15-7-15 15,-36-5-57-15,-21 4-34 16,-30 14-60-16,-17 6-29 0,-44 32 113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604" units="cm"/>
          <inkml:channel name="Y" type="integer" max="1787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3983" units="1/cm"/>
          <inkml:channelProperty channel="Y" name="resolution" value="1000.447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4T19:23:08.02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18406 3584 1321 0,'-14'-7'121'16,"0"-3"195"-16,2 0-124 15,5-2 37-15,2 0-11 16,4-2-83-16,6-1-40 0,11-9-56 16,7-3-17-16,8-6-8 15,28-2 1-15,-6 8 8 16,5 6 4-16,-17 11 5 15,-1 9 0-15,-6 18-5 16,-2 11-4-16,-5 20-6 16,-2 6-2-16,-8 13 3 15,-8 5 3-15,-9 7 8 16,-6 7 4-16,-16 2 5 16,-8-2 4-16,-21-12 6 15,-7-8 1-15,-26-17 0 16,-5-6-1-16,2-12-11 15,2-7-5-15,20-19-15 16,9-10-7-16,16-19-8 16,10-4-2-16,15-5-1 15,7-1 1-15,12 6 4 0,8 2 3 16,14 6 4-16,8 6 3 16,19 7-1-16,15 4-2 15,21 13-5-15,6 3-3 16,0 10-3-16,-10 6 1 15,-18 0-31-15,-12 2-34 16,-6-6-88-16,-3-3-61 16,-3-9-116-16,0-4-403 0,-11-12 459 15</inkml:trace>
  <inkml:trace contextRef="#ctx0" brushRef="#br0" timeOffset="367.35">19351 4186 2528 0,'0'-3'85'0,"0"-3"30"15,-1-3-7-15,-5-18 23 16,-2-11-25-16,-4-25-71 16,0-15-15-16,4-23-17 15,3-9-3-15,10 2-1 16,3 11 0-16,6 20 4 15,2 13 5-15,1 20 12 16,2 4 5-16,5 19 2 16,4 6-5-16,7 12-14 0,4 9-6 15,3 25-5-15,2 14-2 16,5 25 2-16,-1 8 0 16,-2 7 3-16,-4 4 3 15,-9 7 3-15,-7 0 3 16,-3-8 0-16,-3-12 1 15,-1-18-4-15,1-9-1 0,2-12-1 16,1-7-26-16,-4-11-120 16,-2-7-79-16,-6-20 102 15</inkml:trace>
  <inkml:trace contextRef="#ctx0" brushRef="#br0" timeOffset="566.41">19324 3731 2425 0,'13'6'255'16,"13"0"552"-16,33 3-818 16,14 2 24-16,22-6 9 15,0-4 4-15,1-8-131 16,0-7-106-16,-13-14 121 15</inkml:trace>
  <inkml:trace contextRef="#ctx0" brushRef="#br0" timeOffset="883.3">20099 2914 1945 0,'15'-6'231'0,"11"-12"492"15,27 5-692-15,11 0 26 0,1 13 3 16,-1 8-16-16,-7 13-30 16,-11 6-8-16,-19 7-7 15,-12 2-4-15,-29 3 1 16,-12 2 3-16,-9 0 7 16,-1-3 7-16,15-15 1 15,9-6-1-15,11-11 2 16,4-2 2-16,16 0 9 15,13-2-1-15,24-3-4 16,9-1-5-16,16-5-23 16,-1 2-58-16,7 6-147 15,-2 7-70-15,-11 11 121 16</inkml:trace>
  <inkml:trace contextRef="#ctx0" brushRef="#br0" timeOffset="1099.49">20793 3865 3147 0,'6'-1'70'15,"0"-1"-66"-15,37 0 12 16,18-7 14-16,7-6-12 0,35-6-31 15,-24-5-59-15,1-2-147 16,2-1 70-16,-14 6 28 16</inkml:trace>
  <inkml:trace contextRef="#ctx0" brushRef="#br0" timeOffset="1366.33">21765 3460 3206 0,'-10'1'68'0,"6"12"-68"16,4 5 0-16,7 9 5 15,7 5-4-15,22 13-2 16,11 4-3-16,22 6 3 16,5 4 2-16,2 3 4 0,-2 3 2 15,-9-7 6-15,-5-6 3 16,-16-17 8-16,-12-7 3 15,-20-10 2-15,-15-2-1 16,-26 3-3-16,-15-1-30 16,-31-4-156-16,-11-7-103 15,-22-14 122-15</inkml:trace>
  <inkml:trace contextRef="#ctx0" brushRef="#br0" timeOffset="1550">21660 3491 3031 0,'28'-3'79'0,"27"6"-56"15,17-3 5-15,14 0 3 16,3 0-8-16,7 0-121 16,0 0-88-16,2 1-561 15,-1 2 442-15</inkml:trace>
  <inkml:trace contextRef="#ctx0" brushRef="#br0" timeOffset="1883.06">22815 4077 2728 0,'3'10'75'0,"-1"-1"-11"0,0-3 25 15,0-13 19-15,-4-11-12 16,2-32-43-16,0-22-23 15,5-32-24-15,6-14-4 16,9-6-5-16,4 3-1 16,2 21 3-16,-6 14 2 15,-4 31 6-15,-1 17 4 0,-4 19 1 16,4 8-1 0,1 13-4-16,6 7-6 0,12 28-3 15,5 22-1-15,6 34 1 16,6 15 1-16,0 19 1 15,0-2 1-15,-5-6 1 16,-6-10 2-16,-16-23-21 16,-5-15-18-16,-12-22-85 15,-7-7-66-15,-8-17-429 16,-14-7 375-16</inkml:trace>
  <inkml:trace contextRef="#ctx0" brushRef="#br0" timeOffset="2066.06">22817 3841 3003 0,'54'30'195'0,"-2"-17"261"0,11 1-445 16,34 3 2-16,11-7 2 15,8-9-55-15,-1-3-74 16,-7-17 213-16,-8-8-128 15</inkml:trace>
  <inkml:trace contextRef="#ctx0" brushRef="#br0" timeOffset="2298.94">24198 3713 2277 0,'7'10'261'0,"-9"-5"472"15,38 2-720-15,7 1-14 16,7-2 6-16,38-7-36 16,5-8-53-16,24-12-149 15,5-10 434-15,-8-8-214 16</inkml:trace>
  <inkml:trace contextRef="#ctx0" brushRef="#br0" timeOffset="2749.31">25158 3205 2833 0,'37'8'57'16,"13"6"-57"-16,17 6 27 15,-4 9 20-15,0 8-6 0,-10 12-20 16,-2 3-7-16,-12-2-10 16,-9-6-1-16,-24-4 0 15,-13-3 0-15,-23 0 3 16,-8-1 1-16,-6-9 9 16,3-7 3-16,11-10 11 15,10-6 3-15,8-3-6 16,11-1-5-16,2-1-17 15,11-2-2-15,13-3 4 16,10 1 3-16,16 6 9 16,10 8 2-16,11 14 0 15,0 13 0-15,-5 13-3 16,-7 8-2-16,-17-1 2 16,-9-9 2-16,-15-9 11 15,-11-6 9-15,-19-6 13 16,-11 3 2-16,-21-3-8 15,-9 0-5-15,-21-9-41 16,-4-2-37-16,-2-14-98 0,4-6-84 16,19-14 164-16,10-8-43 15</inkml:trace>
  <inkml:trace contextRef="#ctx0" brushRef="#br0" timeOffset="2949.23">26630 3421 3202 0,'84'9'105'16,"17"4"-1"-16,24 5-90 16,1-4-1-16,2-3-8 15,0-3-1-15,-8-4-120 16,-4-4-87-16,-17-11 107 15</inkml:trace>
  <inkml:trace contextRef="#ctx0" brushRef="#br0" timeOffset="3432.88">26902 3730 2631 0,'-27'11'155'16,"23"-3"227"-16,7 4-385 16,23 4 32-16,14 3 4 15,33-2-15-15,19-7-21 16,26-11-44-16,15-11-20 16,15-12-39-16,-4-5-5 15,2 0 31-15,-18 1 22 16,-22 3 46-16,-12 6 14 0,-37 10 23 15,-16 4 10-15,-22 10 28 16,-8 7 6-16,-8 13 0 16,2 9-8-16,1 16-22 15,1 3-5-15,9 2-5 16,6-6 2-16,18-11 9 16,12-8 8-16,17-18 12 15,9-11 5-15,5-18 3 16,-2-11-1-16,-7-18-8 15,-4-7-5-15,-14-3-3 16,-12 0 0-16,-22 3-3 16,-14 1-2-16,-36-4-25 15,-16-1-13-15,-34 6-24 16,-14 5-7-16,-19 18-27 16,-1 11-25-16,9 19-71 15,9 10-78-15,26 12-499 0,6 3 455 16</inkml:trace>
  <inkml:trace contextRef="#ctx0" brushRef="#br0" timeOffset="5797.33">18705 5641 2886 0,'-35'-12'53'16,"57"13"-19"-16,8-14-40 15,34-1 40-15,16 2 7 16,19 7-18-16,3 7-11 16,-13 9-10-16,-21 6-2 15,-32 9 0-15,-15 6 5 16,-27 12 9-16,-19 10 6 16,-22 11 11-16,-12 6 7 15,-16-2 21-15,1-9 5 0,6-13 10 16,10-18 0-16,23-16-6 15,13-6-3-15,15-7-25 16,7 0-24-16,6 1-25 16,12-2-8-16,30-2 2 15,19 0 12-15,20 1 3 16,5 1 0-16,-12 3-31 16,-5 1-50-16,-7 4-153 15,-4 2 18-15,-7 10 81 16</inkml:trace>
  <inkml:trace contextRef="#ctx0" brushRef="#br0" timeOffset="6063.64">19371 6679 3134 0,'-28'-2'132'0,"10"6"87"15,17 1-182-15,4 5 7 16,6 15-7-16,2 10-10 16,6 31-19-16,2 20-2 15,-1 25-3-15,-4 6 0 16,-3 4-1-16,-2-6-1 16,3-12-5-16,0-9-21 0,-2-20-62 15,1-17-56-15,6-29-150 16,8-18-59-16,22-51 182 15</inkml:trace>
  <inkml:trace contextRef="#ctx0" brushRef="#br0" timeOffset="6963.48">22905 5553 2251 0,'-11'-14'100'16,"11"10"8"-16,0 4-14 16,4-3-15-16,5-3-35 0,11-7-33 15,6-2-5-15,15-4 11 16,10 3 8-16,7 13 17 16,8 5 6-16,4 18 3 15,-7 7-7-15,-12 5-13 16,-13 3-4-16,-26-2-4 15,-11 0 3-15,-24 7 10 16,-17 3 6-16,-17 4 14 16,-9-1 2-16,-2-9 2 15,8-7-2-15,16-13-16 16,9-6-5-16,16-7-9 16,8-3-7-16,10-1-14 15,0-1-10-15,14 1-10 16,9 0-1-16,22 6 7 15,7 5 6-15,14 17 1 16,1 2 1-16,-11 12 1 16,-8-1 0-16,-22-6 6 0,-11-8 6 15,-21-3 16-15,-14-2 6 16,-25 2 12-16,-11 1 0 16,-13-8-12-16,1-2-8 15,11-8-16-15,6-4-29 16,18 0-102-16,8-1-79 15,12 7-90-15,4 8 123 16</inkml:trace>
  <inkml:trace contextRef="#ctx0" brushRef="#br0" timeOffset="7247.04">23361 6807 2766 0,'-6'-19'108'0,"2"11"102"15,0 2-78-15,9 16-23 16,-5-10-7-16,0 0-59 16,0 8-26-16,0 24-20 15,2 20-3-15,2 42 2 16,3 14 4-16,7 13-4 15,4 1 0-15,7-7-39 0,-1-4-30 16,0-16-95-16,-4-16-62 16,-7-27 428-16,-1-14-226 15</inkml:trace>
  <inkml:trace contextRef="#ctx0" brushRef="#br0" timeOffset="8696.9">19913 5872 1873 0,'-11'-11'146'0,"17"0"161"16,-14 3-173-16,7 3-15 16,0 3-22-16,0-2-47 15,0 2-18-15,1 2-23 16,0-1-4-16,6-4 2 15,2 2 2-15,6-2 5 16,4 1 6-16,8 1 13 16,5-1 5-16,10 1 6 15,9 0-3-15,19 3-11 0,11 0-6 16,25 1-5-16,11-1-1 16,13-2 0-16,12-3-2 15,0-1-3-15,1 2-2 16,-1 0-1-16,-11 2 0 15,-8-1 6-15,-9 1 3 16,-16-2 3-16,-11 1 2 16,-13-2-1-16,-8 2-1 15,-20 0-4-15,-6 0-3 0,-13 2-6 16,-8-1-3-16,-9 1-2 16,-1 0-1-16,-2 1-34 15,1 0-39-15,9 1-130 16,3 6-45-16,13 18 118 15</inkml:trace>
  <inkml:trace contextRef="#ctx0" brushRef="#br0" timeOffset="9045.59">24321 5686 1681 0,'-2'-9'100'16,"-6"33"166"-16,9-26-135 15,8-2 40-15,7 0 6 16,16-4-57-16,14 1-36 0,23 0-44 16,5 1-13-16,14 0-19 15,-2 3-5-15,-4 0-3 16,-4 3 2-16,-15 4-77 16,-10 2-60-16,-19 6-77 15,-10 2 79-15</inkml:trace>
  <inkml:trace contextRef="#ctx0" brushRef="#br0" timeOffset="9225.68">24390 5862 2761 0,'-14'4'69'0,"22"-2"-2"16,9 2-28-16,23 0 20 15,13 1-7-15,22-2-31 16,11-2-45-16,5-2-114 0,-3-2-73 16,-5 0 92-16</inkml:trace>
  <inkml:trace contextRef="#ctx0" brushRef="#br0" timeOffset="10679.03">25822 5417 1877 0,'2'-12'132'0,"0"-25"67"15,4 3 0-15,-1 6-32 16,-2 5-42-16,-1 10-62 15,-2 5-17-15,0 8-26 16,-9 1-12-16,-8 23-9 16,-8 18 1-16,-17 46 12 15,-2 17 4-15,7 28 7 16,5 6 0-16,25-6 2 16,15-6 0-16,25-26 2 15,11-20 5-15,11-30 14 16,1-13 5-16,9-28 9 15,0-12 0-15,5-24-1 16,0-10-2-16,-16-11-8 16,-7 0-5-16,-24 6-6 15,-13 0 2-15,-23 8-9 0,-17 1-7 16,-23 10-22-16,-17 12-24 16,-18 32-65-16,-6 16-55 15,-13 24-145-15,4 11 437 16,8 0-177-16</inkml:trace>
  <inkml:trace contextRef="#ctx0" brushRef="#br0" timeOffset="11228.24">20458 7286 1805 0,'-18'-10'202'15,"8"2"204"-15,0 3-141 16,8 2-63-16,2 1-48 16,0 2-81-16,3-1-28 15,9-1-25-15,7 0-7 16,17-1-4-16,7-1 0 15,19 1 3-15,10 0 1 16,27 3 2-16,9 1 2 16,23 3 0-16,4 2-1 0,10-2-3 15,2-2-2-15,-6-1-5 16,-1-2-1-16,-24-3-1 16,-12-2 1-16,-27 2-2 15,-16-2 0-15,-17 3 3 16,-5 3-18-16,-7 3-67 15,-3 3-52-15,-3 9-120 16,1 9 317-16,-10 14-100 16</inkml:trace>
  <inkml:trace contextRef="#ctx0" brushRef="#br0" timeOffset="11545.92">24340 7303 1952 0,'-10'-12'202'0,"-1"2"306"15,11 6-408-15,0 2 6 16,4-1-32-16,3-1-26 0,10-2-28 16,9 1-8-16,19 1-4 15,8 3-4-15,12 1-4 16,3 1-3-16,7 3-15 16,-2-2-45-16,-4 4-123 15,-6 1 437-15,-18 5-247 16</inkml:trace>
  <inkml:trace contextRef="#ctx0" brushRef="#br0" timeOffset="11744.6">24373 7440 2566 0,'-27'5'139'16,"28"-2"195"-16,15 2-306 15,10 1 8-15,32 1 2 0,15-1-15 16,34-6-66-16,8-2-57 16,7-9-126-16,0 0 458 15,-4-4-231-15</inkml:trace>
  <inkml:trace contextRef="#ctx0" brushRef="#br0" timeOffset="12011.6">26402 7083 2643 0,'-13'9'143'15,"4"-9"174"-15,8 4-286 16,1-1 4-16,4 18-4 15,3 7-13-15,7 24-22 16,5 13-4-16,7 19-34 16,1 6-34-16,3 5-64 15,-2-4-34-15,-4-13-37 16,-7-7-10-16,-15-16 128 16</inkml:trace>
  <inkml:trace contextRef="#ctx0" brushRef="#br0" timeOffset="15709.98">22579 5956 1199 0,'-22'-11'173'0,"3"-1"222"16,2 4-137-16,7 2-24 15,1 0-20-15,5 3-58 16,1 0-25-16,4 0-44 15,2-2-15-15,8-5-16 16,5 1-6-16,13-4-9 16,6 0-6-16,8 1-15 15,3 4-4-15,0 3-5 16,-2 4-3-16,-8 1-2 16,-9 1-3-16,-15 1 1 15,-11 0 5-15,-12 4 17 16,-15 3 3-16,-18 5 8 15,-8 2 2-15,1-2-4 16,3-4 2-16,10-4-2 16,6-2-6-16,11-4-6 0,5 0-3 15,15 0-8-15,0 0-8 16,1-2-13-16,11-1-1 16,13-3 0-16,7 0 4 15,7-1 6-15,-2 3 1 16,-7 1-29-16,-3 3-45 15,-6 3-100-15,-3 2 92 16</inkml:trace>
  <inkml:trace contextRef="#ctx0" brushRef="#br0" timeOffset="16379.75">25149 6101 1676 0,'-8'-10'190'16,"-14"4"205"-16,14 5-219 15,5 1-8-15,1 0-65 16,2 0-46-16,6-2-44 15,6-1-5-15,12-2 0 16,4-1 9-16,3 0 15 16,-5 3 9-16,-9 0 17 15,-9 2 9-15,-8 1 24 16,-4 1 5-16,-23 3-12 16,-12 2-7-16,-11 0-23 15,1-2-9-15,13 0-9 16,10-2-8-16,14 0-17 15,10-2-9-15,1 0-17 0,-2-3-8 16,17-4 0-16,11-2 0 16,29-6 15-16,13-1-9 15,14 2-91-15,-1 3-65 16,-10 0 85-16</inkml:trace>
  <inkml:trace contextRef="#ctx0" brushRef="#br0" timeOffset="18541.47">18847 8819 1747 0,'1'-28'128'0,"0"9"145"16,3 5-77-16,-3 2 15 0,-1 6-15 15,-4 4-60-15,-2 0-24 16,-4 3-37-16,-5 4-18 16,-8 9-27-16,-7 11-6 15,-9 23-6-15,-4 16-2 16,-2 33-1-16,-2 14-1 16,-1 11 2-16,0 11 2 15,14 11 0-15,8 0 0 16,25 0-1-16,12-5 1 15,25-14 1-15,10-4-1 0,13-16-4 16,1-11-4-16,1-21-6 16,-2-8-1-16,6-9-25 15,2-9-20-15,-1-18-55 16,-3-14-58-16,-11-27-67 16,-8-17 54-16,-6-27 67 15</inkml:trace>
  <inkml:trace contextRef="#ctx0" brushRef="#br0" timeOffset="18942.84">18976 9366 2774 0,'-13'-4'144'16,"19"-1"234"-16,21 0-386 0,14-2-2 15,26-1 25-15,7 3-1 16,13 11-15-16,1 10-2 16,-12 10 0-16,-8 3 1 15,-33 6 4-15,-16 1 5 16,-25 14 6-16,-13 10 3 16,-26 15 1-16,-10 1 5 15,-8-9 9-15,-1-8 4 16,7-15 5-16,6-6-3 0,11-11-9 15,7-4 0-15,15-10-5 16,7-4 0-16,10-7-6 16,0-1-5-16,2 2-12 15,6-3-5-15,15 0-2 16,11 0 0-16,16-2 7 16,11-4 0-16,11-1-20 15,-3-1-32-15,-1-1-108 16,-9 2-72-16,-10 1 369 15,-3 3-193-15</inkml:trace>
  <inkml:trace contextRef="#ctx0" brushRef="#br0" timeOffset="19641.71">19989 10186 2112 0,'-2'14'98'0,"1"-10"85"16,1-3-77-16,0-1 40 16,0-5 1-16,0-17-37 15,0-15-8-15,-3-21-23 16,-1-8-8-16,0-10-8 0,0-3-4 16,4-13-14-16,4 0-10 15,4 4-10-15,3 8-1 16,2 21-5-16,1 11-2 15,0 16-9-15,-1 9-4 16,-2 10-9-16,-1 3-5 16,0 6-5-16,3 4 0 15,5 5 6-15,4 11 4 16,8 12 8-16,2 11 4 0,2 18 1 16,1 12-1-16,-5 7 1 15,0 3 1-15,-5-6 5 16,-3 0 0-16,-5-17-1 15,-3 1 0-15,-2-2-7 16,1-2-1-16,-2-3-6 16,-2-4-30-16,-3-8-88 15,-3-6-58-15,-5-15-105 16,-5-6 210-16,-11-22 1 16</inkml:trace>
  <inkml:trace contextRef="#ctx0" brushRef="#br0" timeOffset="19816.25">19915 9927 3130 0,'9'1'91'0,"17"0"31"15,31-1-145-15,15-6 23 16,29-8-72-16,10-6-76 15,19-5 85-15</inkml:trace>
  <inkml:trace contextRef="#ctx0" brushRef="#br0" timeOffset="20341.03">23163 9051 2727 0,'-3'0'90'16,"2"-3"24"-16,2 1-68 15,8 2 0-15,8 0-4 16,7 5-22-16,44 8-6 15,0 17 7-15,6 12 7 16,0 624 17-16,3-595 12 16,-1 22 14-16,-2 12 2 0,-8-581-5 15,-9 602-7-15,-15-4-17 16,-7-6-7-16,-15-11-13 16,-5-2-5-16,-15-15-4 15,-6-13-3-15,-11-19-5 16,-5-9-15-16,-7-9-53 15,2-6-42-15,-6-13-120 16,1-12-79-16,-1-29 163 16</inkml:trace>
  <inkml:trace contextRef="#ctx0" brushRef="#br0" timeOffset="20641.37">24012 9165 3218 0,'-7'0'75'16,"0"8"-54"-16,-3 2-4 16,-11 21 4-16,-6 12-8 15,-6 25-15-15,2 17-2 16,6 23 3-16,5 6 1 15,13-4 4-15,6-8 3 16,16-15 3-16,8 0 1 0,11-2-3 16,10-3-4-16,10-14-22 15,8-14-35-15,4-32-110 16,2-15-51-16,0-39 99 16</inkml:trace>
  <inkml:trace contextRef="#ctx0" brushRef="#br0" timeOffset="21058.22">24608 10149 2238 0,'-4'12'177'15,"1"-8"318"-15,2-9-449 16,-1-9 9-16,0-30 6 0,1-16-14 15,1-30-34-15,2-12-7 16,5-17 0-16,2 0 2 16,2 7 12-16,1 13 11 15,1 30 23-15,-1 16 4 16,0 18-1-16,-1 6-10 16,1 11-26-16,-1 2-10 15,4 6-15-15,2 4-6 0,3 6-6 16,4 12 2-16,3 18 11 15,2 11 7-15,4 29 13 16,4 18 0-16,4 33-3 16,3 5-4-16,-5-1-5 15,-2-8 0-15,-4-26-1 16,0-7-13-16,-6-17-60 16,-7-12-42-16,-15-22-137 15,-10-13 412-15,-23-35-170 16</inkml:trace>
  <inkml:trace contextRef="#ctx0" brushRef="#br0" timeOffset="21657.98">24040 9852 1840 0,'0'-2'124'16,"0"2"175"-16,2 0-160 15,9-4-9-15,4-2 6 16,19-2-46-16,7 0-19 16,12 1-3-16,4 2-3 15,0 2-13-15,-2 1-11 16,2 1-26-16,0 2-15 0,-3-2-95 16,-3 0-60-16,-16-8 78 15</inkml:trace>
  <inkml:trace contextRef="#ctx0" brushRef="#br0" timeOffset="22540.24">23026 8713 2765 0,'-7'-7'156'0,"2"2"75"16,5 5-122-16,0 1 0 15,0 1-59-15,4 0-30 16,12 12-26-16,10 8-2 16,19 26 8-16,8 15 11 15,3 30 9-15,15 17 5 0,-2 17 10 16,1 9-1-16,-5 16-5 16,3-3-4-16,-6-2-11 15,-3-7-3-15,-16-21 0 16,-12-4-1-16,-22-14 2 15,-11-10 2-15,-26-11 6 16,-11-4 5-16,-18-3 10 16,-3 2 2-16,4-11-5 15,4-8-5-15,12-18-14 16,11-9-3-16,13-15-4 16,7-4-3-16,9-9-9 15,-1-1-5-15,1-1-20 16,8-10 1-16,11-24 10 15,1-19 6-15,9-33 19 16,0-13 1-16,-4-16 1 16,1-9-2-16,-10-10 0 15,-5-5 1-15,-6 5-1 0,-4 1 2 16,-5 12 0-16,-6 8 2 16,-4 11 0-16,-3 15-1 15,0 18-1-15,-4 3 0 16,2 0-3-16,1 3 1 15,-1 0 0-15,3 9 0 16,0 10 2-16,-2 6 3 16,2 13 5-16,0 8 0 0,4 8-3 15,4 6-3-15,8 4-15 16,-1 0-9-16,2 3-16 16,9 11 2-16,18 28 11 15,8 18 8-15,22 49 15 16,7 13 2-16,9 29-1 15,-2 12 0-15,-16-3 2 16,-15-2-1-16,-27-6 6 16,-14-11 4-16,-20-17 4 15,-9-10 0-15,-14-22 3 16,-3-11-14-16,3-15-93 16,3-8-90-16,9-26-41 15,10-23 69-15</inkml:trace>
  <inkml:trace contextRef="#ctx0" brushRef="#br0" timeOffset="23374.3">24741 9809 2874 0,'-43'3'104'16,"29"-4"47"-16,10 1-145 15,-1-2 1-15,-2 0-22 16,-2-3-14-16,-2 1-3 15,2-2 12-15,0 2 45 0,5-1 28 16,2 5 41-16,1 0 5 16,1 0-17-16,0-1-17 15,10-3-39-15,11 1-11 16,18-2-10-16,10 2 1 16,5-3-5-16,-2 1 0 15,-7 2 1-15,-7 0 0 16,-13 2 2-16,-7 1 1 0,-17 0 8 15,0-1 15-15,-26 2 10 16,-11 4 0-16,-28 0-3 16,-15 2-11-16,-7-3-2 15,-2 2 3-15,11-1 4 16,10-3 0-16,16 1 1 16,12 0-2-16,21-1-9 15,16-1-6-15,-4 0-22 16,15 0-10-16,17 3 1 15,18-1 5-15,34 1 17 16,20-2 9-16,8 0-1 16,-3-2-1-16,-16 3 1 15,-18-2-2-15,-31 0 0 16,-12 0 3-16,-25-1 12 16,-4 4 5-16,-29 1-3 15,-12 2-2-15,-20 3-16 0,-3 3-5 16,6-1 0-16,9 0-1 15,18-6-3-15,11-2-9 16,22-4-48-16,0 1-32 16,38-9-56-16,18-7-68 15,41-15 279-15,12-7-107 16</inkml:trace>
  <inkml:trace contextRef="#ctx0" brushRef="#br0" timeOffset="23905.67">27435 8845 2611 0,'-9'32'136'0,"5"-36"55"16,5 3-76-16,4 2 4 0,13 8-33 15,10 7-25-15,23 21-26 16,10 21-2-16,4 41 7 15,-6 19 3-15,-13 52 7 16,-10 12-2-16,-20 17-15 16,-7 12-8-16,-23-23-12 15,-9-12-20-15,-27-19-88 16,-14-19-79-16,-34-21 284 16,-23-10-161-16</inkml:trace>
  <inkml:trace contextRef="#ctx0" brushRef="#br0" timeOffset="26738.52">21564 9460 1949 0,'-19'-8'143'15,"8"1"70"-15,3 0-2 16,4 2-24-16,2 1-33 16,1 3-42-16,1 0-11 15,0 1-18-15,0 0-9 0,1 10-10 16,1 8-1-16,4 30-14 16,1 17-9-16,4 19-14 15,2 1-9-15,3-8-11 16,-2-7-2-16,0-10-19 15,-2-5-35-15,-2-7-112 16,0-7-76-16,-4-18-51 16,-5-19 116-16</inkml:trace>
  <inkml:trace contextRef="#ctx0" brushRef="#br0" timeOffset="26955.56">21056 9787 3296 0,'-5'2'65'15,"27"2"-59"-15,15 2-11 16,31-4 17-16,18 1-5 16,21-6-27-16,2-2-33 15,4 2-73-15,-9-4-48 16,-10 2-108-16,-5-1 83 15,-12-1 90-15</inkml:trace>
  <inkml:trace contextRef="#ctx0" brushRef="#br0" timeOffset="27171.69">22450 9354 2549 0,'11'14'255'0,"-31"-8"372"16,17 6-544-16,0 18-71 16,3 18 8-16,7 31-13 15,6 12-7-15,11 6-42 16,1-2-28-16,5-12-40 16,-2-4-26-16,2-2-61 15,0-1-33-15,-4-9 129 16</inkml:trace>
  <inkml:trace contextRef="#ctx0" brushRef="#br0" timeOffset="28987.67">25529 9878 2744 0,'-13'-34'185'16,"-1"29"233"-16,14 5-339 15,2 0-2-15,11-3-11 16,13-1-15-16,23-5-34 16,15 0-8-16,15 1-7 15,0-2-2-15,4-3-27 16,-6 0-38-16,1-7-121 15,1-5-61-15,-7-4 120 16</inkml:trace>
  <inkml:trace contextRef="#ctx0" brushRef="#br0" timeOffset="29387.14">26462 9329 3265 0,'6'-3'66'16,"19"7"-16"-16,12-3-50 16,28 4 30-16,8-2 5 0,10 8-28 15,0 7-7-15,-12 4-4 16,-12 4 0-16,-25 4 4 16,-11-2 1-16,-31 6 14 15,-15 5 10-15,-20 8 25 16,-6 0 13-16,-1-8 7 15,3-3-6-15,18-17-22 16,9-5-14-16,13-9-26 16,7-4-13-16,5 0-17 15,10-2-2-15,18-3 8 16,12 1 11-16,17 5 14 16,2 5 3-16,3 11 2 15,1 3 2-15,-11 8 3 16,-8 2 1-16,-25-1 3 15,-10 5 4-15,-20-1 9 16,-4-1 3-16,-33 9 0 0,-1-1-4 16,-10-1-15-16,-4-3-13 15,-4-13-112-15,2-8-92 16,-9-23 106-16</inkml:trace>
  <inkml:trace contextRef="#ctx0" brushRef="#br0" timeOffset="33767.81">19343 12219 1372 0,'6'7'161'16,"-2"-7"312"-16,5-4-357 16,-1 1-7-16,0-1 16 15,-1 1-31-15,-1-1-16 16,-2 2 9-16,-4 2 18 15,0-3 12-15,0 3 9 16,-3-5-7-16,-8-3-27 0,-6 1-20 16,-13 0-43-16,-3 5-15 15,-14 9-18-15,-3 7-2 16,-3 12 2-16,1 5 2 16,9 2 1-16,5 0-2 15,15-5-4-15,4-6-7 16,18-4-7-16,8-2 1 15,23 2 3-15,12-1 6 16,21-1 9-16,5 0 0 16,13 1 2-16,5 5 1 0,1 1 0 15,-6 2 1-15,-18 0 1 16,-14-4 1-16,-25-4 5 16,-8-3 8-16,-22 4 17 15,-11 4 5-15,-19 10 18 16,-8 5 10-16,-18-1 19 15,0-6 2-15,-4-11-16 16,4-6-17-16,7-13-49 16,4-8-30-16,11-16-69 15,5-2-50-15,14-10-117 16,11-5-43-16,18-1 159 16</inkml:trace>
  <inkml:trace contextRef="#ctx0" brushRef="#br0" timeOffset="33994.19">19710 12168 3174 0,'-17'11'91'16,"9"3"-6"-16,4 11-58 15,6 21 1-15,3 9-4 16,7 12-22-16,3-2-3 15,0-7-7-15,-2-1-7 0,-6-8-21 16,-1-4-28-16,-1-10-84 16,-1-8-64-16,2-16 414 15,4-11-228-15</inkml:trace>
  <inkml:trace contextRef="#ctx0" brushRef="#br0" timeOffset="34368.53">20077 12208 3253 0,'-4'51'88'0,"-2"15"-26"16,6 4-49-16,9-2 6 16,1-6-7-16,4-9-13 15,1-8-2-15,-7-21 1 16,-1-8 2-16,-7-15-8 15,1 0-4-15,8-10-5 0,1-17-4 16,12-29-6-16,2-15-10 16,6-18-14-16,2 0 1 15,-2 17 16-15,-1 14 14 16,-8 30 19-16,-2 13 1 16,-3 22 20-16,-2 14 15 15,1 30 27-15,2 15 9 16,0 12-14-16,-3 3-14 0,0-10-30 15,-2-6-5-15,-3-14-52 16,1-7-50-16,-7-21-151 16,2-10-40-16,-1-22 136 15</inkml:trace>
  <inkml:trace contextRef="#ctx0" brushRef="#br0" timeOffset="35451.37">20779 12291 2162 0,'-26'20'169'0,"3"-14"165"16,8-2-174-16,14-3-56 15,1-2-15-15,12-10-36 16,5-7-8-16,11-13-3 0,20-5 9 16,-2-3 9-16,2 2-4 15,-10 11-8-15,-4 3-5 16,-13 14-12-16,-2 3-7 15,-2 11-12-15,-1 9-3 16,12 20 6-16,1 17 5 16,6 19 7-16,1 6 1 15,1-2-8-15,-3-3-5 0,-1-9-7 16,-1-5-2-16,-3-6-1 16,-2-7-14-16,-3-12-61 15,-5-8-43-15,-4-9-123 16,-2-9-65-16,-2-17-23 15,-2-15 138-15</inkml:trace>
  <inkml:trace contextRef="#ctx0" brushRef="#br0" timeOffset="35630.8">21483 12076 3020 0,'-32'40'104'0,"-10"21"2"15,0 8-39-15,0 7 5 16,-2-5-22-16,5-10-38 16,6-5-31-16,4-14-92 15,7-5-57-15,6-9-99 0,5-12 102 16,3-10 69-16</inkml:trace>
  <inkml:trace contextRef="#ctx0" brushRef="#br0" timeOffset="35840.12">21836 12161 3335 0,'23'9'118'15,"19"0"142"-15,-1-5-296 16,9-1-9-16,19-12-57 15,6-8-58-15,12-6-159 16,1 2-54-16,-19 9 203 16</inkml:trace>
  <inkml:trace contextRef="#ctx0" brushRef="#br0" timeOffset="36067.25">21924 12387 3442 0,'7'3'75'0,"20"3"-41"0,12 2-39 16,26-6 23-16,10-2 1 16,21-11-82-16,2-4-57 15,-11-3-135-15,-14-1-69 16,-28-1 29-16,-8-5 113 15</inkml:trace>
  <inkml:trace contextRef="#ctx0" brushRef="#br0" timeOffset="36266.03">22644 11816 3271 0,'0'12'78'0,"14"-2"-16"16,14-1-57-16,32-3 18 16,12-6-10-16,14-14-93 15,8-8-68-15,-11-6-149 16,-9 2-72-16,-15-1 193 16</inkml:trace>
  <inkml:trace contextRef="#ctx0" brushRef="#br0" timeOffset="36483.22">23288 11292 2869 0,'-1'8'163'0,"-1"2"142"16,5 13-228-16,3 13 0 15,8 28-31-15,4 14-21 16,5 21-51-16,5 9-38 0,-1-9-79 15,-5-3-40 1,-3-16-81-16,-3-7 460 0,-10-15-180 16</inkml:trace>
  <inkml:trace contextRef="#ctx0" brushRef="#br0" timeOffset="36717.44">23019 12170 2640 0,'-5'31'337'0,"-17"-23"504"16,38 2-772-16,32-3-103 16,12-4 9-16,32-13-13 15,6-10-30-15,0-11-59 16,-1 0-22-16,-21 6-11 0,-8 8-14 15,-19 9-49-15,-11 7-2 16,-22 14 113-16</inkml:trace>
  <inkml:trace contextRef="#ctx0" brushRef="#br0" timeOffset="37067.55">23153 12542 3395 0,'1'23'148'0,"5"-15"110"16,8 1-258-16,23 1-35 15,7-3 20-15,3-4-27 16,-2 0-18-16,-18-1-6 16,-11 3 8-16,-24 11 54 15,-15 9 23-15,-27 18 27 16,-6 8 5-16,-5 2 0 15,4-3-7-15,18-13-17 16,7-9-11-16,17-14-12 16,5-4-2-16,9-7-1 15,2 1-3-15,19 3 0 16,9-4 1-16,25 6-2 16,14-3 2-16,13-6 0 15,6-2-19-15,5-7-70 0,0 1-74 16,0-11 244-16,0-12-129 15</inkml:trace>
  <inkml:trace contextRef="#ctx0" brushRef="#br0" timeOffset="37699.29">25829 11866 2546 0,'17'-19'101'16,"7"2"30"-16,-3 2-28 15,-11 7 16-15,-8 3-10 16,-22 4-55-16,-11 2-14 16,-29 13-17-16,-10 9-14 15,-6 11 22-15,5 0 12 16,23-4 7-16,11-5-8 0,23-9-29 16,11 2-13-16,24 1-12 15,13 4-1-15,26 3 13 16,11 0 6-16,6 1 8 15,-2-2 1-15,-5-1-2 16,-43-3 1-16,-8-8 5 16,-8 0 7-16,-21 5 14 15,-9 5 5-15,-15 12 3 16,-8 4-4-16,-7-4-15 16,-3-2-20-16,2-12-56 15,4-6-41-15,11-8-103 16,8-3-66-16,19-15-73 15,9-21 157-15</inkml:trace>
  <inkml:trace contextRef="#ctx0" brushRef="#br0" timeOffset="37865.92">26138 11923 2681 0,'16'53'234'0,"-8"-2"425"15,13 28-652-15,6 14 8 16,10-6-91-16,-2-6-92 16,-2-20-191-16,-2-16-95 15,-14-23 233-15</inkml:trace>
  <inkml:trace contextRef="#ctx0" brushRef="#br0" timeOffset="38200.62">26657 11968 2671 0,'13'87'215'0,"-11"-19"267"16,6 12-418-16,12-1-61 16,1-18-12-16,-3-24-71 15,0-16-10-15,-3-21-5 16,-2-12 20-16,4-27 73 15,3-9 13-15,8-23 11 16,6-7-3-16,3 8-10 16,1 8-6-16,-5 27-6 0,-6 14 3 15,-7 29 21-15,-3 19 12 16,1 28 20-16,1 15-3 16,5 19-17-16,-2-1-12 15,1-11-28-15,-3-9-32 16,-9-20-103-16,-3-13-55 15,-12-16 91-15</inkml:trace>
  <inkml:trace contextRef="#ctx0" brushRef="#br0" timeOffset="38515.81">27386 12055 2598 0,'0'0'229'16,"7"-3"551"-16,7-15-836 16,10-14-16-16,18-27-8 15,7-10-26-15,5 3-3 16,-4 10 21-16,-15 29 78 16,-6 12 38-16,-7 18 38 15,-3 11 14-15,5 21 10 16,3 11-3-16,5 20-21 15,10 8-14-15,5 9-24 0,1 1-12 16,1 1-12-16,-6-3-5 16,-10-16-42-16,-7-12-39 15,-10-22-103-15,-6-12-70 16,-11-16 421-16,-11-11-210 16</inkml:trace>
  <inkml:trace contextRef="#ctx0" brushRef="#br0" timeOffset="38699.74">28008 11626 2900 0,'-47'47'118'0,"-13"23"108"16,-6 14-153-16,11 12-9 16,9-1 4-16,10-13-72 15,8-3-46-15,18-19-90 16,3-8-59-16,9-15-95 15,7-10 261-15,4-28-30 16</inkml:trace>
  <inkml:trace contextRef="#ctx0" brushRef="#br0" timeOffset="38888.12">28368 11844 3105 0,'31'27'116'16,"20"-24"65"-16,14 0-174 15,18-9-78-15,-5-10-63 16,0-14 303-16,-3-8-208 16</inkml:trace>
  <inkml:trace contextRef="#ctx0" brushRef="#br0" timeOffset="39058.76">28481 12001 2964 0,'19'11'122'16,"14"-2"103"-16,22-3-231 15,12-6-34-15,14-19-119 16,9-11 254-16,-7-20-135 15</inkml:trace>
  <inkml:trace contextRef="#ctx0" brushRef="#br0" timeOffset="39498.68">29224 11506 3023 0,'1'0'61'0,"8"0"-8"16,16-2-70-16,12-3 13 16,23 1 16-16,2 4-10 15,7 11-32-15,-7 8 43 16,-16 11 22-16,-13 4 14 16,-24 9 84-16,-5 4-44 15,-15 9 9-15,-6-1-7 16,-4-5-48-16,-2-11 2 0,6-16-26 15,7-8-10-15,10-9-15 16,4-3-10-16,18 0-13 16,7-3-2-16,15-3 13 15,5-3 7-15,5 4 11 16,1 2 4-16,-6 12 11 16,-5 7 4-16,-14 6 13 15,-11 6 5-15,-18 3 10 16,-7 4-31-16,-27 8 38 15,-19 1-4-15,-24 3-22 16,-13-3 32-16,-22-13-124 16,-10-10-77-16,-22-17 171 15,-10-15-101-15</inkml:trace>
  <inkml:trace contextRef="#ctx0" brushRef="#br0" timeOffset="40081.39">26328 13018 2880 0,'24'21'99'0,"-4"-25"139"16,37-7-246-16,29-3 6 15,52-9 19-15,25 1-38 16,49-1 18-16,19 3 1 16,28 6-1-16,12 3 5 15,4 3 21-15,1 2 9 0,4 6 14 16,-5 5 11-16,0 3-26 16,-16 0-8-16,-16 2-13 15,-18-2-14-15,-37 0-1 16,-19-1-38-16,-49 1-121 15,-23-4-68-15,-57-1 105 16</inkml:trace>
  <inkml:trace contextRef="#ctx0" brushRef="#br0" timeOffset="40348.44">27002 13167 2537 0,'8'6'216'15,"54"-9"309"-15,31-6-434 16,74-5-52-16,31-5 8 16,46-5-24-16,9 1-14 15,10 1 29-15,-4 3-43 16,-24 6 6-16,-13 3-7 15,-33 4-85-15,-13 1 21 16,-36 4-111-16,-18 2-41 16,-37 10 123-16</inkml:trace>
  <inkml:trace contextRef="#ctx0" brushRef="#br0" timeOffset="41916.83">29492 11183 2951 0,'-11'6'139'0,"-9"-16"144"0,-7 8-280 15,-13 7 6-15,-30 20-8 16,-18 12-6-16,-43 34-4 15,-22 21 4-15,-41 41 22 16,-21 20 19-16,-19 24 33 16,0 5 10-16,16-9-7 15,15-11-15-15,38-16-30 16,18-11-6-16,30-24-67 16,18-14-68-16,26-34-152 15,10-21 346-15,24-45-132 16</inkml:trace>
  <inkml:trace contextRef="#ctx0" brushRef="#br0" timeOffset="42215.75">26571 11969 3111 0,'9'12'109'15,"27"-597"75"-15,22 596-161 16,59 19-1-16,36 14 12 16,59 32-22-16,27 16-9 15,40 22-5-15,2 3 1 0,-5-2 3 16,-14-6 2-16,-33-5 6 16,-12-7 4-16,-32-16 5 15,-10-5-2-15,-22-16-3 16,-18-3-4-16,-28-9-25 15,-14-5-46-15,-34-11-128 16,-14-6-64-16,-42-4 116 16</inkml:trace>
  <inkml:trace contextRef="#ctx0" brushRef="#br0" timeOffset="45796.54">10894 15549 2410 0,'-32'-3'149'15,"2"4"180"-15,15 0-245 16,7-1-9-16,3-1-5 16,2 0-21-16,3 1-32 15,0 0-1-15,0 0 11 16,2 0 10-16,4 1 26 15,3 1 8-15,10 1 9 0,6-1-5 16,12 4-18-16,4-1-10 16,11-1-17-16,6 1-5 15,11-2-8-15,10 0-3 16,8-1-6-16,0 4-3 16,10-6-1-16,5 0-2 15,8-6 2-15,5-1 1 16,-4 5 2-16,1 0 2 15,5 0 4-15,-1 2 1 0,-2-3 1 16,-2-1-1-16,2 0 0 16,1 0-1-16,2-3-3 15,1-3 1-15,-2 2-2 16,1 0-1-16,-1 0 2 16,-2 2 1-16,0 1 2 15,3-1 3-15,-5 1 1 16,-3-1 0-16,-4 0 0 15,-5-1 0-15,7 1-4 16,-3-1-1-16,-5 4-3 16,1-2-3-16,2 4-2 15,-1 0 0-15,-8-1 0 16,-3 2-1-16,-5 0 2 16,4 2-1-16,3 1-2 15,-3 1 2-15,0 0-4 16,0 2 0-16,5 2 0 15,3-4 0-15,0 1 0 0,-1-3 0 16,0-2 0-16,1 2 0 16,3-1 0-16,-2-1 0 15,6 2 0-15,3-1 0 16,9 0 0-16,0 2 0 16,-5-3 0-16,-2 0 0 15,-2 0 0-15,-2 0 0 16,-8 0 0-16,-3-1 0 0,-11 1 0 15,1 0 0-15,0 0 0 16,-4 1 0-16,-8 0 0 16,-8-1 0-16,-10 0 0 15,-5 0 0-15,-10 0 0 16,-3-1 0-16,-14 0-32 16,-6-2-47-16,-14 0-161 15,-14-10 240-15,-28-22-74 16</inkml:trace>
  <inkml:trace contextRef="#ctx0" brushRef="#br0" timeOffset="46994.88">14304 12404 2623 0,'-5'-17'98'0,"0"3"38"16,5 4-90-16,0 4-8 15,0 3-4-15,0 0-16 16,0 3-4-16,0 0 10 16,0 5 13-16,1 11 28 15,-2 5 10-15,0 16 4 16,-1 12-5-16,0 16-18 16,2 11-11-16,0 20-11 15,2 1-2-15,-2 0 0 0,2 0 1 16,2-3 0-16,2 4-1 15,1 9-3-15,-4-3-1 16,3-2 2-16,1-3 0 16,3 2-2-16,2 4-2 15,-1-2-5-15,0-1-2 16,-2-5-3-16,0 3-1 16,-1 6-3-16,0-2-1 0,-1-7 0 15,1-2 3-15,-5-4 5 16,1 4 0-16,-3 2 0 15,0-6-1-15,-1-6-5 16,0-4-3-16,0 1-3 16,1 4-2-16,2-2 0 15,0-3 1-15,2-10 2 16,1-5 0-16,1-1-3 16,0 3-1-16,1 6-3 15,-1 3-1-15,-1-6 0 16,0-3 0-16,1-13 0 15,-1-3 0-15,1 4 0 16,0 2 0-16,-3 5 0 16,-2 1 0-16,0-4 0 15,-2 2 0-15,0-9 0 16,0-5 0-16,0 1 0 0,0 0 0 16,0 4 0-16,-2 1 0 15,1 0 0-15,-1-1 0 16,1-3 0-16,-1-2 0 15,2-4 0-15,3-4 0 16,-1-4 0-16,2-1 0 16,-1 1 0-16,2-1 0 15,-3 2 0-15,2 0 0 0,-3-4 0 16,2 1 0-16,-3-1 0 16,1 0 0-16,-1-1 0 15,0 0 0-15,0-2 0 16,0 0 0-16,0-3 0 15,0-4 0-15,1 2 0 16,0 0 0-16,-1 1 0 16,0 3 0-16,0 4 0 15,-1 4 0-15,0 4 0 16,1 0 0-16,0 6 0 16,1-4 0-16,2 0 0 15,2-3 0-15,0-8 0 16,-2-2 0-16,1-9 0 15,-3-4 0-15,0-8 0 16,-1-8 0-16,0-1-71 16,-1-16-61-16,-18-59 132 0,-4-37-71 15</inkml:trace>
  <inkml:trace contextRef="#ctx0" brushRef="#br0" timeOffset="47977.75">14548 15437 3069 0,'6'46'109'0,"-1"-46"57"15,3 0-160-15,0-1-27 16,0-2 22-16,-4 3 7 15,-2 0 2-15,-2 0 44 16,-2 4 26-16,-7 2 33 16,-4 0 10-16,-10 4-27 15,-2 3-21-15,-8 3-32 16,-2-1-12-16,-1 4-12 16,-5-2-1-16,-6 4 1 15,-4 3-1-15,-10 5 2 16,-5 7-2-16,-5 5-8 0,-4 3-1 15,4 6-8 1,-3 3-1-16,-8 4 0 0,0 0 0 16,-7-5 0-16,0-6 0 15,14-2 0-15,4 0 0 16,-3 3 0-16,-4 6 0 16,-9 4 0-16,-3 2 0 15,5 2 0-15,0-2 0 16,-6-1 0-16,-4-4 0 15,-2 8 0-15,3 3 0 0,7 4 0 16,0 2 0-16,3-4 0 16,-2 0 0-16,6-11 0 15,7-3 0-15,7-7 0 16,4-4 0-16,2 1 0 16,0 0 0-16,5-7 0 15,3-1 0-15,13-9 0 16,7-5 0-16,13-8 0 15,6-4 0-15,13-9-6 16,6-1-69-16,20-18 75 16,13-10-27-16</inkml:trace>
  <inkml:trace contextRef="#ctx0" brushRef="#br0" timeOffset="49077.7">14437 15590 2831 0,'-31'8'82'0,"14"-7"-8"15,7-6-84-15,7-2 5 16,2-2 11-16,1 3 47 16,0 1 32-16,1 5 71 15,0 0 23-15,5 0 11 16,-1 0-11-16,4 2-54 16,3 1-34-16,8 3-52 0,2 1-20 15,5 6-18-15,5 5-1 16,3 2 0-16,8 2 0 15,1 2 0-15,11 1 0 16,-3 1 0-16,1 1 0 16,-5 1 0-16,7 3 0 15,5 2 0-15,10 2 0 16,6 1 0-16,-2 1 0 16,1-3 0-16,-3-3 0 0,1-6 0 15,2-4 0-15,1-2 0 16,-2-3 0-16,-9 0 0 15,-3 2 0-15,-6 3 0 16,0 4 0-16,1 5 0 16,4-2 0-16,-4 2 0 15,-2-1 0-15,-3 3 0 16,-3 0 0-16,1 2 0 16,0 0 0-16,10-1 0 15,0-3 0-15,4-3 0 16,2-2 0-16,-5-4 0 15,-1-1 0-15,-11 0 0 16,-6-4 0-16,-2 0 0 16,1 1 0-16,3 1 0 15,-2 2 0-15,3 2 0 16,-1 2 0-16,1 0 0 0,2-1 0 16,-6 0 0-16,-5-2 0 15,0 0 0-15,2 1 0 16,6 0 0-16,4 1 0 15,5 0 0-15,0 1 0 16,1 0 0-16,-1 1 0 16,-9-3 0-16,-8-1 0 15,-8 1 0-15,0-1 0 0,-2-1 0 16,6-2 0-16,-1-2 0 16,2 1 0-16,4-2 0 15,0 7 0-15,5-1 0 16,1-1 0-16,-6 1 0 15,1 1 0-15,-12-4 0 16,-6 0 0-16,-4-1 0 16,-3 0 0-16,-2-3 0 15,0 0 0-15,-2-3 0 16,-1-2 0-16,-4-2 0 16,-1-1 0-16,-2-2 0 15,-2-4 0-15,0 1 0 16,0-1 0-16,-6-2-71 15,-11-9-39-15,-27-14 57 16</inkml:trace>
  <inkml:trace contextRef="#ctx0" brushRef="#br0" timeOffset="50960.46">19500 14355 2404 0,'29'28'247'16,"-39"-27"465"-16,10-8-689 16,8-7-20-16,8-20 14 0,3-9 9 15,8-6-22-15,3 4-3 16,-2 16 0-16,3 6 5 15,-4 13 11-15,-1 4 2 16,1 7 6-16,3 7-2 16,8 15-8-16,6 10-2 15,11 27-4-15,2 14 1 16,-2 14 0-16,-6 1 3 0,-6-2 1 16,-4-6 0-16,-5-4-2 15,-3-1-2-15,-11-19-1 16,-4-8-16-16,-7-22-90 15,-2-9-84-15,-7-18 285 16,-2-19-162-16</inkml:trace>
  <inkml:trace contextRef="#ctx0" brushRef="#br0" timeOffset="51160.78">20179 14129 2306 0,'-48'43'304'0,"-6"19"392"16,-1 14-504-16,2 16-158 16,1 2 3-16,3-8-6 15,8-8-27-15,15-16-69 16,8-10-43-16,12-20-133 0,6-9-50 16,14-23 156-16</inkml:trace>
  <inkml:trace contextRef="#ctx0" brushRef="#br0" timeOffset="51321.82">20740 14143 3519 0,'26'9'95'0,"27"5"-6"15,15 1-102-15,10-7-116 16,6-6-80-16,-12-5 101 15,-7-2-45-15</inkml:trace>
  <inkml:trace contextRef="#ctx0" brushRef="#br0" timeOffset="51515.65">20650 14370 3072 0,'1'11'129'16,"11"1"121"-16,21 3-240 16,10-1-2-16,24-3-12 0,5-6-44 15,5-7-109-15,0-2-72 16,-8-8-359-16,-2-4 344 16</inkml:trace>
  <inkml:trace contextRef="#ctx0" brushRef="#br0" timeOffset="52009.85">21505 13804 3259 0,'-9'14'137'0,"9"-10"54"15,4 1-147-15,20-2-42 16,11-2 4-16,24-4-3 0,10-7-3 16,7 0 2-16,-3 0 3 15,-17 8 3-15,-8 2 1 16,-23 7-1-16,-7 5-1 16,-10 11-4-16,-4 12-1 15,-5 23 0-15,-6 13 1 16,-3 19 1-16,-3 9 1 15,4 7-1-15,0-7-1 0,1-14-1 16,4-10 1-16,3-17-16 16,1-7-32-16,-1-13-130 15,-1-11-75-15,-11-22 121 16</inkml:trace>
  <inkml:trace contextRef="#ctx0" brushRef="#br0" timeOffset="52209.33">21622 14217 3701 0,'18'4'83'0,"21"2"-44"16,15-4-61-16,30-7-5 15,6-4-25-15,10-11-94 16,2-3-47-16,-5 2-61 15,-1 3-25-15,-17 3-9 0,-10 3 555 16,-22 5-236-16</inkml:trace>
  <inkml:trace contextRef="#ctx0" brushRef="#br0" timeOffset="52403.2">22247 13904 3046 0,'14'22'158'0,"21"-16"131"16,11 2-210-16,19-1-55 16,1-2 9-16,-4-5-66 15,-4-1-47-15,0-4-93 16,-4 4-55-16,-10 1-61 16,-8 1 485-16,-27 5-184 15</inkml:trace>
  <inkml:trace contextRef="#ctx0" brushRef="#br0" timeOffset="52597.89">22483 13936 3481 0,'-16'58'93'0,"2"29"-35"15,5 20-48-15,7 10-33 16,5-5-47-16,10-15-82 0,5-17-31 15,-2-30-38-15,-2-14 15 16,-5-24-22-16,0-19 520 16,5-44-238-16</inkml:trace>
  <inkml:trace contextRef="#ctx0" brushRef="#br0" timeOffset="52759.14">22622 14071 2451 0,'-9'67'249'15,"2"15"435"-15,4 25-624 16,6 2-18-16,3-7-106 16,2-6-91-16,0-9-156 15,-1-5-73-15,-7-13 206 16</inkml:trace>
  <inkml:trace contextRef="#ctx0" brushRef="#br0" timeOffset="52958.98">21807 14797 2877 0,'28'15'185'16,"11"0"258"-16,29 4-401 0,17-1-8 15,21-10-16-15,12-6-35 16,4-6-72-16,-5-5-42 15,-20 1-87-15,-15 1-45 16,-22 2 144-16</inkml:trace>
  <inkml:trace contextRef="#ctx0" brushRef="#br0" timeOffset="53259.01">22378 15191 2421 0,'-27'85'338'0,"1"-4"455"16,11 7-614-16,29-9-176 16,12-9-18-16,17-24-32 15,5-11-15-15,8-16 3 16,-2-10 21-16,-5-17 32 16,-3-9 15-16,-7-10 17 15,-7-4 6-15,-14-1 8 16,-11 4 1-16,-24 4 1 15,-10 5-5-15,-21 12-7 16,-12 8-2-16,-8 22-22 16,-8 8-13-16,4 12-87 15,7 2-81-15,24-7-150 16,19-6 411-16,37-25-141 0</inkml:trace>
  <inkml:trace contextRef="#ctx0" brushRef="#br0" timeOffset="53555.28">23516 14648 1976 0,'5'7'226'0,"7"21"176"15,4 13-54-15,7 17-126 16,2 26-68-16,0-9-103 16,0-1-31-16,-10-28-55 15,-4-6-29-15,-11-17-120 16,-3-4 358-16,-11-27-171 15</inkml:trace>
  <inkml:trace contextRef="#ctx0" brushRef="#br0" timeOffset="53975.39">23888 13950 3070 0,'2'14'95'15,"3"-14"55"-15,3-5-150 0,14-5-1 16,5-1 20-16,12-2-6 16,2 1-5-16,4 5 3 15,-3 5 4-15,-7 2 12 16,-1 4 6-16,-4 3 4 15,-2 1-1-15,-2-1-6 16,-3-1-7-16,-6-3-10 16,-2-1-3-16,-4-2-1 15,-4 0 4-15,3 3 10 16,1-2 7-16,7 0 10 16,6 0 1-16,4 2-6 15,1-2-7-15,4 0-13 16,0-1-6-16,5-1-8 15,2 0-17-15,3-4-86 16,-3-2-61-16,-9-4-141 0,-9-1 386 16,-25-7-121-16</inkml:trace>
  <inkml:trace contextRef="#ctx0" brushRef="#br0" timeOffset="54492.06">23951 14233 2351 0,'-14'0'169'16,"9"-3"204"-16,-2 1-223 16,1-2-65-16,-1 2 6 15,0 1-44-15,1 1-10 16,-1 3 4-16,-2 8 10 16,1 18 15-16,-3 12 4 15,-2 23-9-15,4 7-12 16,3 5-29-16,6 2-8 15,9-4-30-15,3 0-15 0,2-15-42 16,-3-9-35-16,0-27-99 16,1-13-40-16,4-37 130 15</inkml:trace>
  <inkml:trace contextRef="#ctx0" brushRef="#br0" timeOffset="54674.87">24141 14254 3422 0,'3'57'118'0,"-3"20"30"15,2 8-131-15,6-1-53 16,0-7-51-16,0-9-126 16,2-6-54-16,4-17-42 15,-3-9 7-15,1-22 187 16</inkml:trace>
  <inkml:trace contextRef="#ctx0" brushRef="#br0" timeOffset="54997.37">24424 13945 1931 0,'-1'26'308'0,"4"-26"453"16,1 0-622-16,0 0-137 15,3 0 10-15,-2 1 15 16,1 3 9-16,2 6 37 16,-1 7 19-16,2 24 25 15,-1 16-7-15,-2 31-36 16,-2 14-19-16,1 3-32 15,1-7-9-15,5-14-10 16,0-10-10-16,2-21-37 16,-1-8-40-16,-1-24-135 15,1-11-85-15,0-35 157 16</inkml:trace>
  <inkml:trace contextRef="#ctx0" brushRef="#br0" timeOffset="55207.94">24658 13927 3654 0,'7'37'101'15,"3"15"-11"-15,6 14-54 16,4 15 4-16,1 5-22 16,4 7-80-16,0-2-29 0,2-11-61 15,-4-4-15-15,-4-13-45 16,-4-4-47-16,-7-10-2 15,-1-8 105-15</inkml:trace>
  <inkml:trace contextRef="#ctx0" brushRef="#br0" timeOffset="55441.21">24099 14963 3410 0,'31'12'136'15,"15"35"132"-15,35-39-275 16,20-7 12-16,13-17-22 0,5-7-25 16,-4-11-41-1,-9 1-23-15,-19 7-20 0,-13 4-19 16,-21 8-78-16,-3 2 392 15,-24 2-167-15</inkml:trace>
  <inkml:trace contextRef="#ctx0" brushRef="#br0" timeOffset="55807.45">24722 15243 3998 0,'-31'65'89'0,"1"11"-81"16,10 0-8-16,8-7-12 15,4-3-23-15,7-3-24 16,8 0-1-16,15 0 17 16,10-2 30-16,15-7 37 15,2-9 3-15,8-17-2 16,0-10-14-16,1-27-21 15,-2-10-9-15,-9-21-10 16,-8-6 6-16,-25-2 14 16,-8 0 9-16,-19 10 27 15,-9 6 9-15,-22 12 6 0,-9 8-1 16,-11 17-15-16,-7 12-15 16,-5 18-64-16,1 9-64 15,-8 6 123-15,0-4-60 16</inkml:trace>
  <inkml:trace contextRef="#ctx0" brushRef="#br0" timeOffset="60455.51">1980 4055 2062 0,'-47'-3'113'0,"-1"8"45"46,44-8-119-46,8 6-29 0,9 3-19 0,15 1 0 0,11-3 6 0,16-4 6 16,8-5 5-16,12-10 13 16,6 2 4-16,9 5 7 15,2 4 1-15,9 15-4 16,5 3-3-16,15 11-8 16,6 2-3-16,17-2-9 15,4-2-2-15,10-17 1 16,5-9 0-16,-1-22 2 15,7-7 1-15,2-11 3 16,0 1 1-16,4 14 5 16,-5 11 3-16,-9 29 8 15,4 12 1-15,-5 17-2 16,7 5-2-16,22-1-9 0,2-3-4 16,18-19-3-16,3-12 0 15,6-30 1-15,4-15 1 16,5-19 0-16,5-7-2 15,-2-8-2-15,1 1-2 16,-9 21-3-16,1 18-1 16,-9 44 7-16,-2 26 2 0,5 27 6 15,8 3 1-15,13-4-3 16,19-8-3-16,23-24-3 16,7-16 0-16,28-31 1 15,4-23 2-15,14-27 3 16,15-13 0-16,20-20-2 15,19-5-4-15,17 14-2 16,-5 13 2-16,-10 46 17 16,-18 22 8-16,-14 40 11 15,-7 18-2-15,-3 17-16 16,-13 3-6-16,-12-15-9 16,-7-13-2-16,-39-26 3 15,-35-9-12-15,-60-17-63 16,-34-5-38-16,-65 0-128 15,-32-1 437-15,-88 2-194 16</inkml:trace>
  <inkml:trace contextRef="#ctx0" brushRef="#br0" timeOffset="61571.87">1589 9370 2761 0,'-1'13'50'0,"17"29"-21"15,25-33-90-15,34-6 20 16,16-7 24-16,15-20 16 15,2-6 4-15,-3-11 4 0,-2 2 1 16,-2 8-2-16,0 7-1 16,11 24-1-16,3 13 4 15,11 26 7-15,13 12 2 16,10 16 2-16,12 3-4 16,18-7-7-16,2-12-2 15,19-35-2-15,-2-18-1 16,1-37 1-16,2-16 0 15,-14-12 3-15,1-3 5 0,-4 8 5 16,-13 11 4-16,7 25 9 16,-6 15 5-16,-12 28 10 15,7 12 0 1,-4 15-7-16,7 3-9 0,28-7-14 16,5-9-6-16,19-24-3 15,1-14 0-15,-1-23 2 16,-7-10-1-16,-8-10 2 15,-1-1-1-15,-8 2-1 16,-3 3-2-16,-2 19 0 16,3 14 2-16,-7 32 8 15,3 17 8-15,1 15 7 16,-4 1 1-16,21-6-8 16,-1-8-5-16,14-16-9 15,0-7-2-15,-14-18 0 16,2-10 0-16,-15-8 1 0,3-2-2 15,0 3-2-15,1 7 0 16,-2 18-2-16,1 12 2 16,-2 29 14-16,2 13 11 15,14 22 14-15,-7 1-1 16,32-8-11-16,-2-11-11 16,17-31-12-16,1-21-1 15,-3-30-1-15,2-20 1 16,-10-28 0-16,2-11 1 0,-12-2-1 15,-3 11 0-15,-18 27-1 16,-11 18 3-16,-20 35 14 16,-6 20 8-16,-17 34 10 15,-1 18-3-15,3 10-13 16,-3-4-9-16,-8-15-7 16,-8-14-3-16,-30-17-57 15,-12-8-51-15,-32-14-147 16,-20-6 303-16,-58-8-102 15</inkml:trace>
  <inkml:trace contextRef="#ctx0" brushRef="#br0" timeOffset="65054.42">5290 7263 1691 0,'-39'25'171'0,"20"-31"108"15,12 3-114-15,3 2-17 16,4 0-68-16,4 0-16 15,3 0-8-15,4-1 6 16,5-1 10-16,6-1-3 16,8 2-7-16,7-2-5 0,16 2-6 15,11 0-5-15,13-1-6 16,0 1-3-16,-2 1-8 16,-3 1-3-16,3 1-6 15,6 0-2-15,2 0-4 16,-4-1-1-16,-7-1-2 15,-5 0-2-15,-11 0-1 16,-3-2-1-16,-9 3-1 16,-8 3-1-16,-5-2 0 15,-4 1-1-15,-9 1-1 16,-4 1-1-16,-8-1-21 16,-2 0-32-16,-4-3-76 15,-2 3-59-15,-15-3-123 16,-10 0-122-16,-14-1 244 15</inkml:trace>
  <inkml:trace contextRef="#ctx0" brushRef="#br0" timeOffset="65404.88">5356 7494 1833 0,'-32'0'150'15,"15"-4"115"-15,6 1-90 16,10 0-83-16,3 2-23 16,10-3-27-16,7-1-4 0,19-5 18 15,12-1 13-15,21 1 7 16,6 0-3-16,-1 3-8 16,-1 4-5-16,-7 0-14 15,-1 2-7-15,5 0-11 16,-2 0-7-16,-8 0-9 15,-10 1-4-15,-19 0-1 16,-8 1-2-16,-11 1-2 16,-3 3 0-16,-3 0-5 15,0 2-27-15,-1 3-69 16,3 3-44-16,5 4-111 16,5 1-7-16,12-6 139 15</inkml:trace>
  <inkml:trace contextRef="#ctx0" brushRef="#br0" timeOffset="66086.09">9816 7291 1003 0,'-58'-9'179'16,"23"-1"262"-16,-4 1-228 16,13-1-67-16,3 1-3 15,9 1-12-15,3 2-2 16,10 4 10-16,0 1-12 16,-1-1-44-16,9 2-13 15,14-1-5-15,10-2 6 16,26 1 11-16,13 1-3 15,15-4-17-15,5 3-14 0,2-1-16 16,-3 2-7-16,6 2-8 16,-4 2-3-16,-13 0-3 15,-11 1-2-15,-20-2-3 16,-8 2 0-16,-9-4-2 16,0 2 4-16,-9-1-27 15,-2-1-23-15,-9 1-63 16,-9-1-42-16,3 4-85 15,-13 1-36-15,-10 4 148 16</inkml:trace>
  <inkml:trace contextRef="#ctx0" brushRef="#br0" timeOffset="66369.5">9545 7423 2615 0,'-26'0'97'0,"14"-3"27"16,16 3-87-16,5 0 14 15,15-1 22-15,9 0 16 16,18 1 10-16,6 0-5 16,20 0-23-16,5 1-18 15,-1 0-29-15,1 0-9 0,-6-3-7 16,-3-1-1-16,4-5-3 15,0 1 3-15,-7-3-23 16,-6-1-35-16,-11-1-98 16,-3 0-72-16,-3 2-64 15,4 1 126-15</inkml:trace>
  <inkml:trace contextRef="#ctx0" brushRef="#br0" timeOffset="69602.33">5363 12459 2191 0,'-28'-1'95'15,"17"-3"12"-15,5 4-33 16,6-1-31-16,0-2-13 16,4-2-7-16,0-3 11 0,4 1 16 15,1 1 4-15,6 1-8 16,2 3-9-16,15 0-12 16,9 1-5-16,18 1-2 15,7 3 1-15,4 0 3 16,2 1 3-16,5 2 6 15,5-3 4-15,11 2 5 16,0 1 2-16,0-3-1 16,-4 1-3-16,1-2-5 15,1-1-4-15,-10-1-6 16,-6 0-3-16,-18 0-5 16,-8 3 0-16,-14-3-5 15,-4 0 1-15,-12 0-3 16,-6 1-2-16,-7-1 4 15,-5 0-11-15,-1 0-56 16,0 0-43-16,-12-4-130 16,-5 4-49-16,-15 0 146 0</inkml:trace>
  <inkml:trace contextRef="#ctx0" brushRef="#br0" timeOffset="70001.14">5328 12625 2897 0,'-36'3'94'0,"22"-1"-32"15,13-2-62-15,19-2-7 16,13-3 1-16,29-6 28 15,18-3 13-15,16-3 3 16,3 3-5-16,0 8-4 16,-2 6-2-16,4 12-1 15,2 6 1-15,-2 5-4 16,-5 3-2-16,-7 0-4 16,0-1-4-16,-14-3-2 15,-9-2 0-15,-20-5-3 16,-15-2 1-16,-11-1-1 15,-5-3-2-15,-3 0 4 16,-2-3-11-16,-3-5-71 0,-2 0-61 16,7-7-86-16,4-7-294 15,15-13 319-15</inkml:trace>
  <inkml:trace contextRef="#ctx0" brushRef="#br0" timeOffset="70603.02">9935 12430 2813 0,'-18'1'89'0,"13"-5"71"15,25-2-170-15,10 2 1 0,22-5 28 16,10 0 4-16,16 2-2 16,15-2 2-16,10 8 7 15,2 2 2-15,9 4 0 16,4 1 0-16,4 1-8 16,0 0-3-16,-8 2-4 15,-7-5-3-15,-14 1-3 16,-6-3 0-16,-22-2-4 15,-9 3-1-15,-20-2-7 16,-10-1-31-16,-13 0-93 16,-11 0-52-16,-21 1 79 15</inkml:trace>
  <inkml:trace contextRef="#ctx0" brushRef="#br0" timeOffset="70884.08">10108 12561 2460 0,'-15'2'253'0,"11"1"528"16,31 0-757-16,14 2-30 16,39 1 38-16,11 0 3 15,7-4-19-15,5-2-6 0,-5-1-2 16,1-4-2-16,-5-2-1 15,-5 1-1-15,-17 2 0 16,-5 0-1-16,-9 6-46 16,-5 4-37-16,-4 8-101 15,-2 5-67-15,-8 7 407 16,-1 6-199-16</inkml:trace>
  <inkml:trace contextRef="#ctx0" brushRef="#br0" timeOffset="73000.77">6301 6233 1793 0,'-15'-30'49'16,"-4"28"-9"-16,19-1-38 15,1 2-3-15,1-3 7 0,1-11 4 16,-2-2 2-16,-1-8 15 16,-2-6 10-16,-4-1 17 15,-3-1 4-15,-4 3 1 16,-3 5-4-16,-6 11-14 16,-1 6-7-16,-7 10-20 15,1 8-5-15,-6 7-5 16,1 8 1-16,1 4 6 15,1-1 3-15,7-2 9 16,4-1 3-16,2-1-1 16,1 2-3-16,0 7-7 15,2 5-3-15,1 4 0 16,0 5 1-16,-2 0 2 16,2 3 1-16,0 1 5 15,2-1 0-15,3-3 3 16,3-6-1-16,2-4-1 0,2-3 1 15,3-1 1-15,2 3-1 16,5-1-2-16,3 3-2 16,3-1-2-16,2 2-2 15,5-1 0-15,2-1 0 16,5-2-1-16,0-2 2 16,3-4 3-16,3-3 0 15,1-5 0-15,4-3 0 16,1-8 1-16,-2 0 4 0,-2-10 14 15,1-2 8-15,2-10 5 16,3-7-1-16,-2-10-15 16,0-6-8-16,3-9-8 15,1-2-4-15,0-6-2 16,0-5-1-16,-11-7 1 16,-7-4 1-16,-11-10 2 15,-9-9 0-15,-13-10-3 16,-7-2 0-16,-15 7-7 15,-9 10-3-15,-14 21-11 16,-10 8-11-16,-12 15-30 16,-4 9-24-16,1 23-59 15,7 11-56-15,31 26-104 16,19 8 150-16</inkml:trace>
  <inkml:trace contextRef="#ctx0" brushRef="#br0" timeOffset="73800.39">10748 6172 1565 0,'-7'-23'66'15,"-18"1"41"-15,2 1-41 16,-5 0 14-16,-1-2 3 16,-4 1-9-16,-3 2-1 15,-1 5-5-15,2 2-10 16,-5 8-17-16,-4-1-7 16,-10 6-8-16,-5 4-2 0,1 13 0 15,3 5-3-15,0 14-6 16,1 5-3-16,0 16-6 15,1 8 0-15,5 19 7 16,4 13 1-16,12 10 3 16,8 0 0-16,23 3-4 15,10-6-2-15,26-2-2 16,9-8 3-16,18-23 29 16,11-15 13-16,21-30 17 15,16-14 4-15,9-29-15 16,2-10-7-16,-7-30-11 15,-6-11-7-15,-13-22-7 16,-11-11-4-16,-26-7 0 16,-15-7 0-16,-27-2-4 15,-11 6-3-15,-25 14-14 16,-13 15-16-16,-30 25-50 0,-11 14-28 16,-19 24-76-16,-7 16-37 15,-5 28 496-15,-3 17-284 16</inkml:trace>
  <inkml:trace contextRef="#ctx0" brushRef="#br0" timeOffset="78114.48">5792 11131 2094 0,'-11'-7'98'0,"4"0"86"15,7-3-148-15,1-1-3 0,1-3 1 16,-2-2-9-16,0-2-7 16,-4 1 6-16,-4 2 15 15,-2 2 4-15,-1 3-3 16,-5 2-8-16,0 3-16 16,-2 3-4-16,-2 1-4 15,3 1 0-15,-1 2 3 16,2 2 1-16,0-2 3 15,0 2 1-15,2 0-2 16,1 0-5-16,3 1-8 16,2 1-3-16,3-3-2 15,3 1 1-15,2-4 3 16,0 1 2-16,-2-1-2 16,2 0-2-16,0 1-12 15,0-1-9-15,0 0-3 16,0 0 2-16,0 0 13 15,0 0 10-15,0 0 10 0,-1 0 3 16,-6 1-2-16,2-1-1 16,-2 0-4-16,-2 1-1 15,-2 1-2-15,-3 0 3 16,-3 0 9-16,-1 1 4 16,-1 0 9-16,-2 1-1 15,4 2-6-15,-1 0-4 16,0 1-9-16,0 1-3 15,-1 3-2-15,-1 2-1 0,-1 1-1 16,1 4 1-16,1 5 0 16,0 3 0-16,0 5 2 15,2 1 0-15,4 3 2 16,0 0 0-16,2-2-2 16,0-1 0-16,-1-1 1 15,3 0-1-15,2 4 1 16,2 3-1-16,2 1-1 15,2 1-1-15,1 1-1 16,4-2 0-16,1 0 1 16,0-1 0-16,5 0 0 15,1 2 0-15,0-1 0 16,1-4-1-16,1-1 0 16,-2-1 0-16,4 1 0 15,2 2 0-15,4-3 3 16,4-2 0-16,1-7 5 0,1-2 0 15,3-6 4-15,0-5 3 16,4-6 2-16,0-5 1 16,6-5 3-16,3-4 0 15,-5-5-2-15,0-2 2 16,-10-4 0-16,-3-2 2 16,-6-7 3-16,-4-4-1 15,0-9-2-15,-1-3-4 0,-1-3-4 16,-1-3-4-16,-3 2-3 15,0 3-1-15,-2 5 3 16,1 5 2-16,0 8 1 16,0 2-3-16,4 3-5 15,0 1-2-15,4-2-2 16,0-2-1-16,8-1 1 16,2 1 0-16,1 2 0 15,3 3 2-15,-7 5 0 16,-2 5-1-16,-6 3-2 15,0 4 0-15,-2 2-3 16,2 2-1-16,-1 0 0 16,1 3 2-16,-2 3 1 15,1 0 0-15,-3 2 1 16,-3 4 0-16,-1 2 1 16,1 4 0-16,-1 3 0 15,3 0 1-15,-1 5-1 0,-2 2 0 16,-3 2 3-16,0 1 0 15,-1 4 0-15,0-1 2 16,0 0-1-16,1 1-1 16,-3-2-2-16,0 0 0 15,-1-2 2-15,-1-1-1 16,-2-1 0-16,0-2 1 16,-2 5-1-16,3 1 0 15,1 5 1-15,0 0-1 0,1-1 1 16,3-2 0-16,4-2-2 15,5 1 1-15,7-4 1 16,3 0 0-16,7-1 2 16,3-1 0-16,7-6 0 15,4-3 0-15,4-7 0 16,3-6 2-16,-3-7 6 16,-1-8 3-16,-3-7 4 15,0-7-1-15,0-9-5 16,2-1-2-16,-1-9-2 15,-1-6 1-15,-5-9 2 16,-4-8 0-16,-7-14 2 16,-7-7 0-16,-12-17-3 15,-8-4 0-15,-11-2 0 16,-9 7 1-16,-15 22 2 0,-5 3 0 16,-18 8-1-16,-7 2-1 15,-12-2-4-15,-13 4-2 16,-14 7-1-16,-6 5-3 15,-1 6-4-15,4 8-6 16,9 10-21-16,11 5-20 16,14 11-84-16,7 7-73 15,19 25 109-15</inkml:trace>
  <inkml:trace contextRef="#ctx0" brushRef="#br0" timeOffset="84944.75">14453 15484 2327 0,'1'-5'87'0,"1"-10"43"15,3 0-72-15,-2 3 3 16,-2 2 14-16,-4 4 11 16,-4 0 16-16,-7 3 32 15,-4 2-5-15,-7 7-27 16,-4 7-19-16,-10 13-38 16,-5 8-14-16,-15 11-17 15,-9 5-3-15,-15 9-2 16,-5 6 2-16,-12 11 3 15,-11 8-1-15,-15 6 1 0,-6 0-3 16,-19 11-4-16,-1 5-1 16,-6 14-3-16,-12 6 2 15,4 7 8-15,10 0 5 16,1-6 10-16,15-2 1 16,21-23-6-16,12-15-6 15,34-26-9-15,20-14-4 16,24-19-2-16,11-10 2 0,17-17-25 15,-2-1-3-15,19-19 6 16,5-10 1-16,20-21 28 16,15-8 4-16,28-15-7 15,21-9-2-15,16-19-3 16,12-9-2-16,18-12-1 16,-5-4-1-16,19-11 1 15,7 4 0-15,-13-4 1 16,5 4 0-16,0 10 3 15,-15 4 0-15,-4 15 5 16,-8 13 4-16,-16 10 3 16,-8 5 0-16,-12 7-4 15,-12 2-1-15,-22 19-4 16,-4 8-2-16,-23 17 3 16,-9 6 6-16,-17 10 13 15,-12 7 13-15,0-1 8 16,-14 7-3-16,-17 11-15 0,-13 8-12 15,-27 20-15-15,-9 10-2 16,-25 19-1-16,-14 3 1 16,-17 10-1-16,-22 7 2 15,-20 23 0-15,-9 11 0 16,-32 15 2-16,5 9 1 16,-10 0 6-16,0 2 2 15,10 6 3-15,-1 1-2 16,26-13-5-16,0-1-4 15,27-18-4-15,18-13-1 0,28-15 0 16,22-16 0-16,34-33 0 16,16-17 0-16,23-22 0 15,17-11-11-15,13-4-5 16,17-12 1-16,27-24 1 16,15-13 14-16,29-28 5 15,18-13 1-15,24-14-2 16,16-7-1-16,18-15-2 15,-2-8 0-15,15-6-1 16,0-3 1-16,-8 2 0 16,11 4 0-16,-16 8 2 15,-4 4-1-15,-5 14 1 16,-18 7-1-16,-20 13 5 16,-14 10-1-16,-28 20-1 15,-5 13-1-15,-14 13-3 0,-7 7-1 16,-24 12 0-16,-10 3 0 15,-17 10 0-15,-9 5 0 16,-11 5 0-16,-13 10 0 16,-28 14 0-16,-16 8 0 15,-30 20 0-15,-9 13 0 16,-38 30 0-16,-12 12 0 16,-34 21 0-16,-17 11 0 15,-17 19 0-15,-7 8 0 0,-12 27 0 16,-1-1 0-16,8-1 0 15,1-3 0-15,32-22 0 16,12-5 0-16,34-27 0 16,27-16 0-16,37-38 0 15,28-19 0-15,39-35 0 16,23-27 0-16,1-1 0 16,17-26 0-16,26-31 0 15,16-17 0-15,36-22 0 16,19-13 0-16,23-19 0 15,18-7 0-15,19-12 0 16,12-5 0-16,26-10 0 16,-4-2 0-16,13-5 0 15,-8 2 0-15,-7 10 0 16,-3 8 0-16,-32 9 0 16,-3 10 0-16,-26 22 0 0,-17 7 0 15,-32 29 0-15,-19 17 0 16,-39 25 0-16,-14 10 0 15,-16 17 0-15,-7 4 0 16,-34 24 0-16,-32 19 0 16,-61 50 0-16,-26 23 0 15,-57 29 0-15,-1 16 0 16,-16 2 0-16,2 2 0 0,11 6 0 16,3-5 0-16,28-18-83 15,8-10-100-15,42-23 183 16,22-21-93-16</inkml:trace>
  <inkml:trace contextRef="#ctx0" brushRef="#br0" timeOffset="93024.18">14130 15748 2832 0,'-5'-22'120'0,"-5"13"70"16,-3 3-183-16,0 6-70 0,-7 3 2 15,-18 13-2-15,-10 10 20 16,-21 24 64-16,-14 15 12 16,-26 26 8-16,-11 9-6 15,-22 21-17-15,-9 8-9 16,-9 10-6-1,-5 12-2-15,-13 13 4 0,0 1 7 16,-10 1 21-16,3-3 14 0,15-13 18 16,8-11-1-16,35-29-15 15,20-18-14-15,36-36-20 16,21-17-7-16,32-21-34 16,13-13 6-16,25-17 11 15,17-12 7-15,33-23 37 16,17-12-3-16,27-35-7 15,13-14-4-15,27-21-7 16,1-10-1-16,23-14-4 16,1-11-1-16,0-3-3 15,14-9-1-15,-12 4-50 16,3 10 52-16,-3 1 8 16,-15 12 3-16,-9 20 56 15,-12 11-53-15,-32 31-3 16,-16 17-1-16,-34 24-2 15,-19 11-2-15,-28 20-9 0,-13 14 6 16,-9 7 8-16,-20 21 0 16,-36 24 4-16,-21 13-7 15,-35 27-10-15,-16 16 1 16,-38 21 0-16,-9 10 1 16,-34 26 0-16,-12 4-1 15,-15 25 2-15,-1 10 4 16,-1-5 18-16,9-7 8 15,38-23 4-15,13-20-4 0,52-34-20 16,22-21-3-16,38-38-34 16,22-19-35-16,28-22-137 15,13-14-73-15,27-28 5 16,18-22-648-16,22-44 632 16</inkml:trace>
  <inkml:trace contextRef="#ctx0" brushRef="#br0" timeOffset="96489.31">13394 16533 1790 0,'-40'-9'76'0,"32"-6"44"16,3 1-105-16,6 1 27 15,0 3 33-15,2 4 72 16,-1 3 30-16,-2 3 16 16,0 0-17-16,0 0-58 15,-1 4-27-15,1 6-39 16,1 6-13-16,8 6-10 16,-1 4-3-16,7-1-1 15,4 0 0-15,4-5-4 16,3 2 0-16,4-1-4 15,4 0-2-15,1 6-2 16,4 2-2-16,10-1 2 0,3 2-1 16,7-3 1-16,-6 0 1 15,-4 2-3-15,-2-2 1 16,1-1-1-16,5-1 0 16,6-3 3-16,6 0 3 15,7-2 6-15,-2-4 2 16,2-3-1-16,-3-1 0 15,2-3-7-15,9-2-3 16,1-4-5-16,2 0-3 0,-5-6-1 16,-2-3 3-16,3-8 1 15,7-5 2-15,9-7-1 16,-1-2-2-16,0-3-1 16,-4 1-1-16,-4 0-2 15,2 0 0-15,-9-1 0 16,-6-1-1-16,-3-3 0 15,0-4 0-15,1-3 1 16,5 1 0-16,-4-7 2 16,-2-4 2-16,6-12 2 15,-2-6-2-15,3-5 1 16,3 1-1-16,-6 4-1 16,-4 6 2-16,-11-7 1 15,-9-2-1-15,-11-7 1 16,-5-7-1-16,2 2-2 15,3 1-1-15,-5-3-1 0,-1 0 0 16,-10 4 0-16,-5 2 1 16,-5 14 1-16,-4 7 0 15,-4 5 0-15,-4 3-1 16,-1-4-2-16,-1-3 0 16,-6-5-2-16,1-3 0 15,-5-4 0-15,1 2-2 16,-2 3-1-16,-2 2-2 0,-8 1 1 15,0 0 0-15,-3-5 2 16,0 1 0-16,0 3 1 16,-1 0 1-16,-1 11-1 15,-3 1-1-15,-2 1 0 16,2 1-1-16,-4-3 0 16,-2-1 2-16,-6-3 2 15,-2 2 3-15,1 7 4 16,-2 3-1-16,-3 2 0 15,-3-1-2-15,-5 7-3 16,0 1 2-16,-3 0-1 16,-1 0-1-16,0-3-1 15,-5-9 0-15,-4 2-2 16,-1 2 0-16,2 4 2 16,-2 3 2-16,1 4 1 15,-3 2 1-15,-6 4-1 16,-1 0-2-16,-2 5-2 0,2 0 0 15,-4 3-2-15,0 4 0 16,0 4 0-16,3 3 0 16,6 3 0-16,3-1 0 15,-2 5 1-15,-2 1 0 16,-1 4-1-16,2 2 0 16,4 3-1-16,0 3-1 15,-10 3 2-15,-5 4-1 0,-7 6 1 16,0 1 0-16,7 3-1 15,-1 0 1-15,1 1 0 16,0 2 0-16,1 4 1 16,4 9 0-16,12 6 1 15,0 1 0-15,1 2 0 16,-1-5 0-16,-2-2-1 16,4 0 0-16,7 0-1 15,3 4 0-15,11 2-1 16,5 2 1-16,4 4-1 15,1 0 0-15,1-3 1 16,-3-5 0-16,3-4 0 16,3-1 0-16,5 4 1 15,2 2 0-15,4 5 0 16,-1 3 2-16,2 3-2 16,-1 2 1-16,4-7-1 0,4-2-1 15,4-5 0-15,0 0 0 16,2 1 0-16,2 5 0 15,3 1 0-15,0 6 0 16,1 0 0-16,1-3 0 16,1-2 0-16,3-3 1 15,2 0 0-15,2-1 0 16,1 5 0-16,3 0 0 16,5 0 0-16,0-2 0 0,3-7 2 15,2-5-1-15,3-7 0 16,2-2-1-16,5-5 1 15,0 0 0-15,-3-2 3 16,-2-2 0-16,-3 2 0 16,-3 0-1-16,-5 4-1 15,-5 0 0-15,-2 1-1 16,-2 0 1-16,-2-6-1 16,1-3 1-16,-1-10-1 15,-3-4 2-15,0-8 0 16,-3-4 0-16,0 0 6 15,0 0 3-15,-4-1-1 16,0-7 0-16,-11-13-7 16,0-8-2-16,-9-4-3 15,-3 1 0-15,-5 6 0 16,-2 4 0-16,1 5 0 0,2 3 0 16,6 2 0-16,5 1 0 15,7 3 0-15,3 2 0 16,9 5 0-16,0 0 0 15,1 1 0-15,0 0 0 16,3 9 0-16,9 9 0 16,14 15 0-16,10 7 0 15,11 7 0-15,2-4 0 16,-2-8 0-16,-5-7 0 0,-7-13 0 16,-3-4 0-16,-7-9 0 15,0-2 0-15,-10-4 0 16,-1-3 0-16,-5-9 0 15,-2-9 0-15,-6-30 0 16,-2-16-24-16,-6-37 24 16,-4-26-9-16</inkml:trace>
  <inkml:trace contextRef="#ctx0" brushRef="#br0" timeOffset="105951.66">832 12444 1689 0,'-51'-19'144'0,"6"5"153"15,8-1-37-15,6 8-7 16,4-1-15-16,8 3-60 16,3 4-30-16,4 0-43 15,4 1-16-15,-1 0-34 0,1 0-12 16,7 0-14-16,0 0-6 16,1 0-3-16,0 0 0 15,1 0-7-15,6 2 0 16,5 5-5-16,8 4-2 15,17 9 4-15,7 5-1 16,15 9-4-16,6 5 0 16,13 3-5-16,4-1 0 15,7-3-1-15,2-3 1 16,-1-7 5-16,7-3 2 0,6-5 4 16,8-3 4-16,10-6 4 15,2-2-1-15,8-11-2 16,0-6-3-16,-2-14-3 15,-2-9 2-15,-7-18 6 16,-4-9 5-16,-3-20 5 16,-8-13 3-16,-10-30 1 15,-9-13 1-15,-10-25-1 16,-8-12-3-16,-23-8-5 16,-11 2-2-16,-27-1-6 15,-13 10-4-15,-25 18-5 16,-12 4-4-16,-19 15-3 15,-9 10 0-15,-11 14 0 16,-6 11 0-16,-15 18 0 16,-8 5 0-16,-13 15-2 0,-7 11-1 15,-15 25-4-15,-3 21-1 16,-10 33-3-16,3 20-2 16,0 25 1-16,2 12-3 15,2 26 2-15,1 15 1 16,12 14 5-16,5 8 3 15,18 5 3-15,16-7 1 16,20 0 0-16,14 3 0 16,32-5 1-16,11 2 1 0,34 0-3 15,21 2-2-15,33-9 0 16,20-4 0-16,44-11 4 16,18-14 0-16,38-6 1 15,24-12 9-15,32-24-30 16,12-11-62-16,13-26-189 15,-5-4 287-15,-12-7-41 16</inkml:trace>
  <inkml:trace contextRef="#ctx0" brushRef="#br0" timeOffset="106468.61">2950 13458 3118 0,'-30'-8'204'16,"4"-12"193"-16,-4-2-362 15,31-2-70-15,9 1 1 16,17-5 12-16,8-3 3 15,23-2 10-15,16 1 6 0,15 1 5 16,14 5 1-16,29 6 2 16,9 2-1-16,39 8 0 15,16 0-1-15,23 3 3 16,15 2 4-16,13 2 13 16,8 0 7-16,24 2 10 15,2 1-196-15,26 0 192 16,17-1-2-16,19 1-8 15,17-1 192-15,19 0-197 16,7-3 3-16,6-2 5 16,17-1 6-16,10 0-7 15,-12-2-5-15,6-1-12 16,-11 1-7-16,-28-1-4 16,-10 4 0-16,-38 3 0 15,-15 0 0-15,-34 0 0 16,-11 2 0-16,-34-1 0 15,-31 1 0-15,-34 2-46 0,-23 2-91 16,-39 9 82-16</inkml:trace>
  <inkml:trace contextRef="#ctx0" brushRef="#br0" timeOffset="112282.04">3853 14134 2001 0,'-33'-33'228'0,"-11"16"422"0,27-4-607 15,4 7-10-15,5 2 1 16,1 3-2-16,2 7-18 15,1 2 3-15,-1 16 5 16,1 14 6-16,-1 27 3 16,2 16-3-16,4 18 1 15,0 0 3-15,6-9 3 16,-2-15 1-16,2-23 2 16,-2-11 0-16,-1-16-7 15,2-5-2-15,-1-11-2 16,1-5 5-16,4-18 11 15,3-15-1-15,5-27-6 16,1-13-11-16,3-13-16 16,1 2-3-16,3 9-4 15,2 10-1-15,5 16-3 16,2 12 0-16,3 15-1 0,0 8 0 16,-2 15 2-16,-2 3 0 15,-2 16 1-15,-2 7 2 16,-9 17 5-16,-5 10 3 15,-7 10 9-15,-3 6 3 16,-2 7-2-16,2-5-4 16,0-6-9-16,0-6 1 15,2-16-56-15,0-5-36 0,0-7-115 16,1-6-86-16,6-9-351 16,5-5 367-16</inkml:trace>
  <inkml:trace contextRef="#ctx0" brushRef="#br0" timeOffset="112633.05">4932 13634 2568 0,'-14'2'266'0,"-3"-1"337"16,-5 5-524-16,4 15-138 16,1 14-18-16,-6 17 17 0,1 6 1 15,2 8 34-15,1-1 28 16,4 3 24-16,4 4 7 16,6 17 16-16,5 9 4 15,9 11-9-15,10 1-9 16,13-6-15-16,7-3-6 15,12-10-9-15,5-3-3 16,4-16-15-16,3-13-43 16,-7-25-127-16,-5-10-75 0,-14-27 411 15,-3-19-218-15</inkml:trace>
  <inkml:trace contextRef="#ctx0" brushRef="#br0" timeOffset="112998.75">5130 14097 2991 0,'-1'-3'146'16,"3"-2"200"-16,16-2-351 16,6-1-8-16,15 1 19 15,5 1-1-15,2 6-5 16,1 1-3-16,-11 9 4 15,-8 2 0-15,-16 11 0 16,-7 8 2-16,-15 16-1 0,-6 10 1 16,-12 13 0-16,-1 2 1 15,0-8 3-15,3-12 4 16,7-15 10-16,5-11 3 16,10-13 2-16,1-1-3 15,8-6-5-15,4-1 0 16,13-3 1-16,5 0 2 15,18-3-4-15,9-4-4 16,17-6-8-16,5-4 2 16,-5-6-48-16,-6-3-47 0,-10-4-151 15,-8-4-65-15,-9-12 150 16</inkml:trace>
  <inkml:trace contextRef="#ctx0" brushRef="#br0" timeOffset="113217.25">5767 13986 2289 0,'0'12'303'0,"7"-14"368"16,9-4-504-16,14-3-167 16,13-3-1-16,14-5 5 15,4 2-2-15,2-2-2 16,-5-1 0-16,-3 1-6 15,-2 0-38-15,-4 2-113 0,-4 3-73 16,-15 6-88-16,-8 1 137 16</inkml:trace>
  <inkml:trace contextRef="#ctx0" brushRef="#br0" timeOffset="113441.87">5908 14100 2584 0,'-7'16'240'16,"-1"6"399"-16,11 14-607 15,10 7-26-15,5 14-4 16,0 4-3-16,0-3-23 16,-4-6-5-16,-1-14-21 15,-3-11-30-15,-2-9-101 16,-3-3-79-16,-3-7-108 15,-1-2 166-15</inkml:trace>
  <inkml:trace contextRef="#ctx0" brushRef="#br0" timeOffset="113636.64">6129 14089 2249 0,'5'-4'215'0,"-5"13"190"16,0 10-188-16,1 20-107 0,-1 11-15 15,2 17-36-15,-2 4-19 16,3-2-24-16,-2-7-7 16,2-17-4-16,1-6-7 15,0-10-86-15,3-5-76 16,-2-9-38-16,-3-3 64 16</inkml:trace>
  <inkml:trace contextRef="#ctx0" brushRef="#br0" timeOffset="113931.76">6382 13448 3052 0,'2'-1'132'15,"9"10"148"-15,22 11-290 16,9 13-10-16,16 25 19 15,1 12-1-15,0 32 0 16,-1 7 2-16,-9 8 6 16,-2 0 7-16,-19 4 4 15,-8 2 2-15,-16-3 0 16,-5-1-5-16,-12-12-9 16,-6-8-24-16,-9-6-97 0,-1-13-71 15,-6-22 331-15,2-9-190 16</inkml:trace>
  <inkml:trace contextRef="#ctx0" brushRef="#br0" timeOffset="120729.59">5851 7202 335 0,'-31'8'-47'0,"-1"-5"131"15</inkml:trace>
  <inkml:trace contextRef="#ctx0" brushRef="#br0" timeOffset="121328.67">5656 7174 346 0,'-26'-6'93'0,"-7"6"101"0,-3 0-46 16,1 2-18-16,3 2 6 15,12-2 23-15,7 1 20 16,8-4 21-16,5 1 11 16,0-2 15-16,0 1 12 15,0 1-9-15,-1 0-2 16,-1 4-28-16,2-4-31 16,0 0-53-16,0 0-38 0,0 0-49 15,0 0-10-15,0 0 2 16,5-3 4-16,2 3 8 15,0 0 1-15,3-1-6 16,-2 1-4-16,-4-1-6 16,-3 1 0-16,0 0 13 15,-4-2 8-15,-16-2 2 16,-10-2-2-16,-12-1-12 16,-5 0-3-16,2 0 6 15,5 2 2-15,9 4-3 16,8-1-6-16,11 2-12 15,10 0-5-15,0 0-8 16,-1 1-5-16,15-2 1 16,9-4 1-16,14-2 6 15,7-4 3-15,6 0 0 16,-3 3-1-16,-12 1 0 0,-10 3 1 16,-22 4 14-16,-1-1 7 15,-27 6 3-15,-10 3-1 16,-19 7-13-16,-5 1-6 15,3 3-2-15,6 1-1 16,14-6-1-16,9-2 0 16,15-5-6-16,5-2-9 15,19 2-4-15,12 3-1 16,22 0 5-16,13-4 7 0,19-5 2 16,6-4 2-16,-2-7-19 15,-7 2-35-15,-26 0-110 16,-13-2-80-16,-25 4 318 15,-7-3-149-15</inkml:trace>
  <inkml:trace contextRef="#ctx0" brushRef="#br0" timeOffset="138471.79">26546 16333 2789 0,'-5'-6'163'16,"3"4"180"-16,15-11-364 15,18-6-18-15,33-10 4 16,17-3 21-16,33 8 23 0,19 3 15 15,30 17 38 1,27 5 18-16,40 15 16 0,20 8-4 16,36 8-25-16,7 2-13 15,20 1-21-15,5-3-7 16,8-9-10-16,-1-4-4 16,-8-7-4-16,-13-5-1 15,-24-7-5-15,-14-4 4 16,-32-7-34-16,-17-3-32 0,-46-4-101 15,-21-3-74-15,-52-9-87 16,-29-7-41-16,-52-18 201 16</inkml:trace>
  <inkml:trace contextRef="#ctx0" brushRef="#br0" timeOffset="138789.97">29424 14294 2863 0,'-32'4'106'16,"-4"6"17"-16,0 24-125 16,3 18-16-16,6 40-2 0,3 32 10 15,5 63 13-15,10 38 2 16,9 70 6-16,3 33 5 15,8 56 5-15,2 18 5 16,1-5 11-16,4-18 10 16,8-61 24-16,2-36-3 15,7-63-15-15,1-34-27 16,-2-55-87-16,-6-36-57 16,-3-55-180-16,1-36-69 15,1-87 185-15</inkml:trace>
  <inkml:trace contextRef="#ctx0" brushRef="#br0" timeOffset="139254.34">29435 16416 2560 0,'-13'31'71'0,"5"-25"27"16,-1-3-179-16,8-4-15 16,0-3 27-16,-1-4 51 0,-1-3 33 15,1 2 88-15,0 0 26 16,2 3 25-16,0 0 3 15,2 0-21-15,3-4-10 16,12-6-9-16,12-7-13 16,27-18-22-16,11-9-11 15,22-15-21-15,10-8-10 0,18-27-14 16,7-11-6 0,12-21-9-16,2-7-2 0,2-1 2 15,-4 4 5-15,-9 9 10 16,-10 10 0-16,-12 15-4 15,-6 6-4-15,-19 11-33 16,-5 3-20-16,-25 22-50 16,-10 10-36-16,-18 22-62 15,-10 10-52-15,-21 24 359 16,-19 27-164-16</inkml:trace>
  <inkml:trace contextRef="#ctx0" brushRef="#br0" timeOffset="139887.51">29350 16546 1667 0,'6'-9'126'0,"2"-9"115"16,1-1-120-16,1-4-54 15,-3 2-14-15,-5 3-32 16,-2 5 7-16,-1 7 48 15,0 5 30-15,0 0 53 16,0 1 11-16,-1 0-27 16,2 0-22-16,0 0-47 15,0 0-21-15,0 0-21 16,0 0-12-16,-4 0-16 16,-2 4-6-16,-8 4-6 15,-3 1 4-15,-4 6 11 16,-1-1 9-16,2 0 17 15,0 0 7-15,1-1 18 16,-1 1 4-16,-1 3 9 16,1 0 2-16,-3 4-7 0,-4 3-6 15,-17 9-10-15,-9 9-7 16,-25 21-9-16,-12 13-2 16,-23 32 0-16,-15 8 1 15,-14 20 1-15,-3 8 1 16,-6 4-13-16,4-2-3 15,20-10-13-15,7-9-5 16,25-17-1-16,11-10 0 16,17-27 0-16,9-18-1 0,23-25-92 15,12-10-88-15,18-28-307 16,10-37 264-16</inkml:trace>
  <inkml:trace contextRef="#ctx0" brushRef="#br0" timeOffset="144038.44">28706 17666 637 0,'-15'-19'-61'16,"0"-4"-5"-16,2-3-51 15,2-1 133-15,0 1 94 0,0 2 95 16,0 1 24-16,3 3-7 15,0-1-8-15,1 3-43 16,1 1-30-16,1 4-49 16,3 1-11-16,-1 8 13 15,3 3 19-15,0 1 40 16,0 0-6-16,0-3 4 16,6 4-13-16,5 4-40 15,4 3-5-15,9 5-46 16,1 3-19-16,2 0-18 15,3 1-4-15,0-3-2 16,5 0 4-16,3 3 15 16,-1-2 4-16,6 2 1 15,-3-2-4-15,10-1-17 16,0-1-3-16,-2-2-4 16,-2-3 0-16,1-2 1 0,-1-1 0 15,6 0 2-15,6-2 1 16,2-3 0-16,3 0-1 15,1-8-2-15,1-3-1 16,-2-5 0-16,0-4 0 16,-3-5 1-16,-1-2 1 15,2-2 2-15,-1-3 0 16,-3-1 0-16,-3 1 0 0,-6-2 0 16,-6-1-1-16,-1 0 0 15,-1-1 0-15,0 3 0 16,0 0 1-16,-4 5 4 15,-1-4 2-15,4-4 1 16,0-3-1-16,2-7-5 16,-5-1-1-16,-8-3-3 15,-8 0-1-15,-5-3 0 16,-7 1 0-16,1 1 1 16,-3 2 2-16,0 10 9 15,1 1 4-15,0 1 7 16,0-5 1-16,0-6-6 15,0-2-5-15,-2-3-1 16,1-1 0-16,-3-3 4 16,0 3-1-16,-1-1-4 15,-2 3-3-15,1-2 0 0,-1 1 1 16,-1 2 4 0,-1 1 5-16,-2 12 4 0,2 6-3 15,-1 10 2-15,-1 2-2 16,1 7-4-16,0 2 0 15,3 10-6-15,-1-1-3 16,-7 1-9-16,5 8-4 16,-3 8 3-16,0 2 3 15,1 5 7-15,4-3 2 16,0-6-3-16,1-5-4 0,0-8 7 16,0 0 5-16,2-11 7 15,3-10 2-15,3-19-6 16,4-9-5-16,0 1-8 15,0 7 1-15,-1 21 17 16,-3 8 7-16,2 12 3 16,3 11-3-16,8 12-20 15,1 7-15-15,4 12-58 16,-2 0-43-16,-8-1-109 16,-4-7-64-16,-9-11 428 15,-7-8-199-15</inkml:trace>
  <inkml:trace contextRef="#ctx0" brushRef="#br0" timeOffset="145519.19">30007 15739 1759 0,'19'-4'105'0,"-16"-1"142"0,6-4-249 16,3-5-3-16,3-8 6 16,-1-1 12-16,-2-2 58 15,-3 0 29-15,-5 1 43 16,-4 3 1-16,-2 0-43 16,-4-1-30-16,-11-1-42 15,-7-3-7-15,-16 1-13 16,-4 1 1-16,-9 6-2 15,-4 3-1-15,-2 4 0 16,-6 1-2-16,-4 4 0 16,-1 1-1-16,-4 6-3 15,-7 5-1-15,-4 10 0 16,-1 5-2-16,-7 12 2 16,6 4 0-16,0 5 2 15,0-1 0-15,4-1 0 16,1 2 0-16,6 2 0 0,3 2 1 15,4 5 0-15,5 0-1 16,6 3 3-16,4 0 1 16,8-1 4-16,2-1 1 15,5 0 0-15,4 3-2 16,3 9-1-16,0 6 1 16,4 15 2-16,0 1 0 15,6 2 3-15,7-4-1 16,0-7 4-16,2-4 0 0,-2-10 0 15,2-6-4-15,4-17-10 16,2-8-3-16,1-15-9 16,2-7-5-16,-2-10-14 15,-1-3-12-15,-9-23-3 16,-6-13 4-16,-4-26 17 16,1-8 11-16,9 8 24 15,2 11 14-15,5 25 32 16,3 15 22-16,6 13 7 15,-3 1-9-15,4 20-28 16,7 14-16-16,10 25-21 16,12 10-4-16,21 8-12 15,1-4-54-15,6-18-131 16,-3-15 382-16,-14-43-211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604" units="cm"/>
          <inkml:channel name="Y" type="integer" max="1787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3983" units="1/cm"/>
          <inkml:channelProperty channel="Y" name="resolution" value="1000.447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4T19:28:00.90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11401 3904 1993 0,'-412'-1'59'0,"410"1"17"15,1 0-24-15,1 0 12 16,-1 1 7-16,-5 6-20 16,-2 6-20-16,-6 10-7 15,-1 6 3-15,-6 8 2 16,-4 4 1-16,-9 13-8 16,-6 8-6-16,-2 31-8 15,-2 11-3-15,6 18-1 16,2 7-2-16,4 11 0 15,5-1 4-15,4-4 17 16,4-3 9-16,5-15 10 16,1-6-3-16,7-13-13 15,5-8-9-15,3-22-10 16,5-11-3-16,4-21-5 0,0-6-5 16,-2-18-5-16,-1-9-3 15,-3-14 1-15,-3-15-2 16,-4-23-6-16,-4-13 3 15,-9-17 3-15,-4-4 7 16,-2 9 12-16,-1 4 2 16,6 26 5-16,3 14 6 15,4 15 10-15,1 8 6 16,1 10-5-16,0 14-6 0,1 23-11 16,1 16-7-16,5 24 4 15,4 8 3-15,8-6 1 16,2-8 3-16,1-18 12 15,-1-11 8-15,-2-19 7 16,-2-8-1-16,-1-16-10 16,3-10-3-16,5-29-11 15,2-13-58-15,9-22-172 16,3-5 142-16,7 3-39 16</inkml:trace>
  <inkml:trace contextRef="#ctx0" brushRef="#br0" timeOffset="849.75">9314 6904 1256 0,'23'-11'158'15,"-5"-4"211"-15,-4-4-194 16,-6 0-5-16,-11-1-21 0,-8 1-33 16,-15 4-51-16,-8 5-14 15,-13 13-14-15,-5 6-6 16,-2 14 2-16,2 3 0 16,6 3-12-16,5 4-9 15,13-2-13-15,7 0-7 16,18-2-6-16,8 0-2 15,22-1 2-15,10 2 1 16,17-5 8-16,7-2 2 0,6-6 3 16,3-4 2-16,-15-2 2 15,-13-3 1-15,-24-1 20 16,-16 3 10-16,-21 9 18 16,-10 2 9-16,-12 8 3 15,-4 2 1-15,2-2-10 16,-1-3-10-16,6-9-25 15,5-4-13-15,9-9-77 16,8-6-53-16,13-21-139 16,9-8-68-16,26-18 174 15</inkml:trace>
  <inkml:trace contextRef="#ctx0" brushRef="#br0" timeOffset="1004.55">9541 6948 1897 0,'14'57'105'16,"-5"15"57"-16,-2 1-24 16,-3-4-7-16,-4-7-45 15,0-13-69-15,0-6-35 16,2-16-111-16,3-10-77 16,4-16 98-16</inkml:trace>
  <inkml:trace contextRef="#ctx0" brushRef="#br0" timeOffset="1632.45">9764 7104 1661 0,'7'57'108'0,"-1"5"67"16,-1-2-18-16,-3-9-9 16,1-5-46-16,0-19-77 15,3-9-18-15,6-18-8 16,1-7 1-16,7-24 9 15,4-10 3-15,2-20-3 16,1-4-3-16,0-7-4 16,-4 3 0-16,-3 16 0 15,-2 10 1-15,-3 33 9 16,-1 12 10-16,-4 31 11 16,-2 13-1-16,-7 16-4 15,-1 0-9-15,-1-9-5 16,-2-7-2-16,4-15-5 0,1-8-7 15,9-14-7-15,2-10-1 16,9-21 4-16,4-7 5 16,9-19 5-16,0-1 0 15,-2-6-2-15,1 3-2 16,-7 14-1-16,-4 9-4 16,-6 31 1-16,-3 19 1 15,-3 27 3-15,-3 8 4 16,3 11 2-16,1-5-1 0,9-9 0 15,4-10-2-15,4-18-3 16,0-11 2-16,-2-15 4 16,-1-11 6-16,-6-17 14 15,-2-10 2-15,-12-16 1 16,-6-6-5-16,-17-19-29 16,-9-5-17-16,-12 1-15 15,-3 5 1-15,-7 28 15 16,-2 19 19-16,0 33 20 15,4 17 1-15,13 26 10 16,9 9-3-16,19 6-11 16,10-3-5-16,28-9-13 15,15-8-8-15,21-19-10 16,7-8-24-16,9-20-91 16,1-9-36-16,1-17 77 15</inkml:trace>
  <inkml:trace contextRef="#ctx0" brushRef="#br0" timeOffset="1926.74">10868 6967 2018 0,'5'16'106'0,"6"-4"137"16,8-2-149-16,12-6-15 15,7-4 8-15,7-8-48 16,11-6-18-16,9-9-9 16,6-1-3-16,3-1 3 15,-7 2-35-15,-13 5-77 16,-11 7-49-16,-18 7-178 15,-2 6 180-15</inkml:trace>
  <inkml:trace contextRef="#ctx0" brushRef="#br0" timeOffset="2120.91">10954 7258 2032 0,'16'5'152'0,"14"-3"261"16,24-5-336-16,10-9 6 16,10-11-4-16,7-3-35 15,0-9-91-15,-5-3-73 16,-8-6-79-16,-6-3 83 16</inkml:trace>
  <inkml:trace contextRef="#ctx0" brushRef="#br0" timeOffset="2365.67">11839 6717 1780 0,'-19'31'123'0,"7"3"211"16,7 2-195-16,17-1-31 15,8 1 15-15,13-4-53 16,4-2-15-16,6 2 3 15,0-1-2-15,-5-1-16 16,-5-3-1-16,-14-2-1 16,-7-4 0-16,-13-2 0 15,-8-2-5-15,-15-5-98 0,-9-4-79 16,-10-20 76-16</inkml:trace>
  <inkml:trace contextRef="#ctx0" brushRef="#br0" timeOffset="2548.71">11708 6588 2223 0,'28'17'103'0,"14"-14"138"16,10 2-129-16,13-8-13 16,7-5 0-16,3-7-114 15,5-3-77-15,5 1-175 16,-5 2-140-16,-10 6 203 15</inkml:trace>
  <inkml:trace contextRef="#ctx0" brushRef="#br0" timeOffset="2780.7">11656 7375 2247 0,'35'5'133'0,"19"-3"168"0,20-11-220 15,2-9-1-15,6-13-11 16,-1-4-33-16,0-3-104 16,0 1-69-16,-14 9-133 15,-10 3 118-15</inkml:trace>
  <inkml:trace contextRef="#ctx0" brushRef="#br0" timeOffset="3197.52">11839 7739 2125 0,'3'3'109'16,"10"4"158"-16,13-5-184 0,5-2 11 16,7-6 17-16,6-3-29 15,11 3-44-15,8 3-4 16,9 3-18-16,-2 3-7 16,-16 5-2-16,-13-3-1 15,-23 5 3-15,-12 3 6 16,-19 11 4-16,-16 9 0 15,-24 18-3-15,-9 9-5 16,-8 16-4-16,4 2 0 0,12-6-1 16,6-8 0-16,16-18-4 15,9-8 1-15,14-9 1 16,9-3 0-16,19-10 5 16,9-4 1-16,20-8 0 15,10-6 2-15,20-11-2 16,5-7-23-16,-3-14-117 15,-12-5-83-15,-22-8 102 16</inkml:trace>
  <inkml:trace contextRef="#ctx0" brushRef="#br0" timeOffset="3417.96">11243 7905 2723 0,'26'-2'68'0,"20"-8"-17"15,14-8-20-15,20-21 7 16,10-10-58-16,17-15 7 15</inkml:trace>
  <inkml:trace contextRef="#ctx0" brushRef="#br0" timeOffset="5897.68">9597 9316 2232 0,'-55'-33'183'16,"3"30"249"-16,40-6-381 15,7 6-42-15,9 16-19 16,3 12-11-16,1 37-3 16,3 23 13-16,-2 35 10 15,-1-1 3-15,2-19 4 16,-4-21 1-16,-6-36 4 16,-1-13 7-16,-5-19 23 15,-3-11 10-15,-4-28 2 16,2-20-8-16,-4-40-24 15,2-20-13-15,9-11-7 0,-1 7-1 16,7 36-1-16,2 23 1 16,-2 33 1-16,-1 17-5 15,8 14-1-15,2 28-3 16,13 57 1-16,12 26 5 16,20 19-1-16,12 0 3 15,16-36 0-15,-2-17 1 16,-18-36 10-16,-16-19 4 15,-22-26 13-15,-7-12 7 0,-8-24 5 16,2-14-3-16,-4-23-10 16,0-12-7-16,-5-10-15 15,0-2-2-15,-2 17-3 16,1 12 0-16,-1 32-2 16,-1 25-6-16,3-2-1 15,2 20 0-15,3 23 3 16,1 12 6-16,-2 12 3 15,-1 6 2-15,-1 0-1 16,1 2 1-16,6-1-1 16,5 0 0-16,8-8-3 15,6-8 0-15,8-19 3 16,5-11 3-16,4-28 8 16,0-17 6-16,-6-28 10 15,-11-10 3-15,-15-20 1 16,-13-1-2-16,-12-1-9 0,-9 3-3 15,-23 13-5-15,-8 8-1 16,-10 20-4-16,-2 9-2 16,12 22-10-16,8 6-7 15,10 11-51-15,11 1-38 16,17 14-102-16,9 5-51 16,24 14-70-16,10 9 549 15,17 22-210-15</inkml:trace>
  <inkml:trace contextRef="#ctx0" brushRef="#br0" timeOffset="6429.32">10651 10266 2324 0,'-13'3'176'0,"-6"-34"157"16,0-17-166-16,3-34-83 16,1-15-18-16,5-16-49 15,1 2-11-15,7 17-6 16,0 17 0-16,2 37-1 15,0 17-2-15,0 23-12 16,1 13 1-16,6 41 7 16,5 17 6-16,14 27 14 15,8 7 2-15,14-11-4 16,7-3 1-16,3-12 10 16,-2-17 5-16,-11-24 17 0,-10-14 5 15,-10-23 1-15,-2-7-2 16,-3-29-7-16,2-19-6 15,-4-30-12-15,-4-15-6 16,-4-16-39-16,-3-5-30 16,-5 14-34-16,0 14-7 15,-2 31 23-15,0 23 25 16,-2 25 34-16,2 12 9 16,0 0 2-16,0 1 6 0,6 14 19 15,1 9 9-15,6 23 20 16,3 11-1-16,4 12-10 15,4 2-6-15,3-3-10 16,-2-7-6-16,1-5-8 16,0-4-3-16,0-6-5 15,2-7-3-15,3-11-5 16,-1-8-3-16,2-15-3 16,1-9-11-16,3-16-52 15,1-10-55-15,-5-11-134 16,-7-5 216-16,-19 3-35 15</inkml:trace>
  <inkml:trace contextRef="#ctx0" brushRef="#br0" timeOffset="6576.02">11308 10006 1320 0,'-13'13'279'0,"-1"-3"369"0,8-5-396 16,21-1-150-16,12-3-20 15,14-7-40-15,9-9-10 16,7-14-22-16,2-6-1 15,-2-9-80-15,-5-1-73 16,-22 5-104-16,-14-2 102 16</inkml:trace>
  <inkml:trace contextRef="#ctx0" brushRef="#br0" timeOffset="6730.28">11183 9746 2122 0,'-13'13'149'0,"12"-13"104"15,12-3-107-15,25-7-74 16,16-11-10-16,26-19-23 16,13-11-23-16,23-13-110 15,4-4-66-15,5 4 86 16</inkml:trace>
  <inkml:trace contextRef="#ctx0" brushRef="#br0" timeOffset="8828.99">15379 4150 2218 0,'-18'-38'88'0,"13"25"21"15,5 6-14-15,1 6-20 16,5 1-28-16,5 14-47 16,2 10-15-16,-1 34 15 0,-3 27 6 15,-6 42 13-15,-3 20 9 16,-9 39 8-16,0-1 2 15,-2 6 8-15,2 1-1 16,4-39-3-16,4-17-1 16,2-42-9-16,3-21-1 15,-2-35-5-15,0-14-4 16,0-17 12-16,-2-7 9 0,-2-28 4 16,0-17 0-16,-3-37-17 15,1-19-13-15,-4-8-9 16,3 6 0-16,-4 28 2 15,2 24 6-15,-2 31 5 16,2 14-7-16,-5 27-10 16,-1 23-6-16,4 44-7 15,6 14 5-15,17 7 8 16,11-5 2-16,12-27 7 16,3-13 4-16,-1-23 6 15,-2-14 0-15,-3-20-5 16,-1-8-3-16,3-22 0 15,0-13-22-15,1-21-118 16,0-9-79-16,-8-16 93 16</inkml:trace>
  <inkml:trace contextRef="#ctx0" brushRef="#br0" timeOffset="10011.42">15084 7091 2278 0,'4'-32'171'0,"-6"-35"212"15,-2 19-303-15,2 13-33 16,-1 4 9-16,-4 18-15 15,-6 8-18-15,-9 24-20 16,-5 20-9-16,-8 47 0 16,-2 15 10-16,-1 19 19 0,27-3 5 15,10-19 0-15,4-10-2 16,21-24 0-16,5-14 2 16,5-25 11-16,4-15 3 15,12-25 1-15,5-17-3 16,6-27-10-16,-3-9-7 15,-10 1-10-15,-6 6-2 16,-18 29-4-16,-7 11-1 0,-12 21-5 16,-5 14-1-16,-4 28 2 15,1 12-1-15,1 18 3 16,3-2 0-16,9-14-3 16,5-12 0-16,1-20 1 15,4-8 2-15,2-14 4 16,2-4 4-16,7-19 5 15,0-10 3-15,-4-22 1 16,-4-11 0-16,-16-7-2 16,-6 0 0-16,-13 14 2 15,-7 11 6-15,-3 16 4 16,-2 11-2-16,5 12-11 16,3 4-9-16,8 3-18 15,7 0-14-15,13 0 0 16,12 2 1-16,23 2 7 15,15 2 11-15,12 9 5 16,6 5 3-16,1 8 3 0,-4 5 1 16,-12 3-1-16,-12-2-1 15,-27-1 3-15,-11 2 2 16,-23 2 5-16,-12 3 2 16,-14-4 0-16,-5-5-3 15,-3-13-4-15,-1-11-4 16,2-14-8-16,5-11-6 15,10-19-8-15,7-4-1 0,14-4 1 16,5 3 1-16,15 18 1 16,5 5 0-16,12 14-1 15,2 6 1-15,6 23 4 16,-2 11 1-16,-2 21 4 16,-1 5 2-16,-2-4 1 15,2-8 1-15,-10-18 3 16,-3-11 1-16,-4-14 2 15,0-6 2-15,4-24 5 16,5-13 2-16,5-31 0 16,-1-14-2-16,-5-21-5 15,-8-7-3-15,-17 2-2 16,-9 6 1-16,-24 22 2 16,-7 12 1-16,-16 33-2 15,-4 15-4-15,-5 33-9 16,-1 19-3-16,7 24 4 15,11 7 1-15,21-1 4 0,14-7-1 16,26-5-6-16,17-1-1 16,21-4 0-16,12-2 2 15,14-13-8-15,1-11-36 16,5-19-123-16,-4-8-80 16,-15-21 120-16</inkml:trace>
  <inkml:trace contextRef="#ctx0" brushRef="#br0" timeOffset="10257.69">16650 7233 3283 0,'4'1'78'0,"7"1"16"16,10-1-116-16,18-1 14 15,7-3 16-15,17-6-33 16,3-2-54-16,6-1-154 16,-4 2-43-16,-24 7 118 15</inkml:trace>
  <inkml:trace contextRef="#ctx0" brushRef="#br0" timeOffset="10437.82">16556 7474 2814 0,'14'1'88'0,"15"-2"37"15,24-7-139-15,6-1 24 0,11-9-8 16,2 0-56-16,12-2-101 15,6 1-590-15,-12 6 467 16</inkml:trace>
  <inkml:trace contextRef="#ctx0" brushRef="#br0" timeOffset="12709.96">17585 7247 1926 0,'-51'-10'207'16,"3"-2"402"-16,20 5-515 16,8 1 11-16,11 1 8 15,5 3-35-15,4-1-52 16,7 1-13-16,18-4-11 16,10 0 0-16,14 0 8 15,18 2-1-15,1 2-5 16,0 2-4-16,8 3 0 15,3 0-8-15,7 3-105 16,-5 0-73-16,-5-1 94 16</inkml:trace>
  <inkml:trace contextRef="#ctx0" brushRef="#br0" timeOffset="12926.59">18572 6605 3094 0,'-20'0'80'16,"4"13"-32"-16,-2 9-2 15,-12 36 20-15,0 19-13 16,7 44-31-16,7 10-11 16,20 5-11-16,10-1-28 15,13-9-98-15,5-5-66 0,3-11-524 16,-8-4 441-16</inkml:trace>
  <inkml:trace contextRef="#ctx0" brushRef="#br0" timeOffset="21006.84">16135 9286 491 0,'-9'-44'137'15,"2"-14"150"-15,0-6-31 16,2 2-28-16,-1-2-14 16,1 12-7-16,1 8 2 15,-4 10 8-15,2 4 0 16,-1 7-11-16,0 3-8 15,0 7-23-15,1 1-21 0,0 7-41 16,3 2-19-16,-1 3-40 16,-2 7-17-16,-3 23-27 15,-3 22-7-15,0 59-3 16,2 23 2-16,6 31 8 16,4 11-1-16,8-13 0 15,4-9-2-15,3-25 0 16,1-19 0-16,-4-28 4 15,-4-11 0-15,-3-27-3 16,-2-14-2-16,-2-22-15 16,1-6-17-16,-5-35-69 15,0-25-47-15,-6-50-136 16,-2-34 8-16,-5-37 133 16</inkml:trace>
  <inkml:trace contextRef="#ctx0" brushRef="#br0" timeOffset="21183.69">16142 8662 2888 0,'-26'9'115'16,"-8"-5"40"-16,-1 6-74 16,-9 9-8-16,-4 6-30 15,-5 10-85-15,-1 5-44 16,3 10-112-16,7 2-67 0,2 7 98 15,0 9 28-15</inkml:trace>
  <inkml:trace contextRef="#ctx0" brushRef="#br0" timeOffset="21382.44">15610 10082 3345 0,'21'16'114'0,"-3"-13"62"16,7-2-164-16,20-3-32 15,13-6 23-15,14-6-8 16,5-2-48-16,8-6-160 16,-1 0-73-16,-7-1 123 15</inkml:trace>
  <inkml:trace contextRef="#ctx0" brushRef="#br0" timeOffset="21856.39">16863 9523 3268 0,'-15'1'74'0,"10"2"-57"15,4-2-9-15,1 0 3 16,0 0-6-16,0 7-11 16,1 7-1-16,-1 14 3 15,0 10 2-15,-1 13 4 16,0 3 2-16,1-3 4 16,0-8 3-16,4-11 2 15,0-7 0-15,1-11-7 16,0-5-5-16,2-9-5 15,1-6-3-15,6-22 8 16,3-14 6-16,2-39 6 16,1-15-1-16,-1-8-4 15,0 3-3-15,1 29-1 16,-1 19-1-16,-6 29-3 0,-1 13-1 16,3 24 3-16,4 18 6 15,7 36 7-15,4 27 2 16,3 19-6-16,-1-3-6 15,1-7-2-15,-1-9-13 16,-7-12-58-16,-4-5-52 16,-18-20-88-16,-9-9-360 15,-31-36 359-15</inkml:trace>
  <inkml:trace contextRef="#ctx0" brushRef="#br0" timeOffset="22588.64">16843 9853 3259 0,'4'17'112'0,"17"-5"63"15,10 1-179-15,20-1-6 16,9-5 10-16,5-14-15 16,3-10-20-16,1-15-23 15,-8-2 3-15,-12-4 14 16,-4 0 22-16,-13 8 30 15,-6 4 0-15,-9 13-1 16,-4 10-1-16,-2 19 9 16,2 10 2-16,5 18 2 15,2 1-1-15,-2 0-10 16,0-6 0-16,-4-13 5 0,-5-6 4 16,-3-11 3-16,-5-8-2 15,5-6 10-15,1-14 5 16,3-19 2-16,0-9 0 15,1-23-17-15,0-2-8 16,-2 9-7-16,-2 10-1 16,-2 29-5-16,-1 12-4 0,3 24-2 15,0 13 1-15,13 25 4 16,5 9 2-16,12 4 2 16,4-5-2-16,4-12 1 15,0-5 0-15,-9-11 2 16,-7-8 0-16,-13-11 2 15,-7-5 0-15,-8-6 2 16,2-10-3-16,-11-16-25 16,-3-10-23-16,-8-20-37 15,0-3-16-15,3-5-20 16,7 2 9-16,14 11 30 16,6 8 17-16,10 18 44 15,2 7 12-15,9 14 12 16,4 7 9-16,3 17 20 15,0 8 9-15,-4 21 15 16,1 7 4-16,-1 4-1 16,0-1-1-16,-7-9-2 0,-5-5-3 15,-12-10 5-15,-5-3 2 16,-7-9-7-16,-7-3-4 16,-11-6-16-16,-7-4-6 15,-12-10-36-15,-6-7-28 16,2-15-76-16,-1-5-50 15,6-11-125-15,5-7-53 16,19-12 208-16,14-11-25 16</inkml:trace>
  <inkml:trace contextRef="#ctx0" brushRef="#br0" timeOffset="23521.99">18403 9440 1756 0,'23'51'274'15,"3"16"229"-15,8 19-230 16,0-1-37-16,-1-9-111 15,-5-9-37-15,-3-19-49 16,-5-8-14-16,-8-18-11 16,-1-10-5-16,1-20 3 15,3-17 3-15,6-28 4 16,2-12 3-16,-2-27-6 16,-1 0-7-16,-4 15-4 15,-3 13-2-15,-7 37-3 16,-2 14-2-16,4 21-2 15,1 16 3-15,6 30 6 16,7 13 5-16,9 7 1 0,2-5-3 16,5-20-3-16,-3-10-1 15,-5-19 1-15,-4-7 1 16,-1-16 2-16,-5-10 2 16,2-20 3-16,-2-9 2 15,-4-20-2-15,2-4-2 16,-9 8-3-16,-1 9 0 15,-4 27 0-15,-4 19 0 16,2 3-4-16,-1 23 1 0,3 26 5 16,2 13 2-16,6 7 3 15,2-7-3-15,5-12-6 16,2-7-3-16,2-9 2 16,-1-4-1-16,-1-14 0 15,1-6-1-15,-7-9-1 16,-2-5-2-16,-7-6-9 15,-6-7-8-15,-13-8-18 16,-13-1-4-16,-12 4 6 16,-2 5 9-16,0 9 22 15,8 1 7-15,9 2 7 16,7-4 2-16,10-7-2 16,3-2 0-16,9-9 1 15,8-4 1-15,12-5 3 16,4-2 3-16,3 6-1 15,0 6-3-15,-3 15-6 0,0 8-3 16,-2 12-5-16,-2 11 0 16,0 13 1-16,-1 6 1 15,-5 5 1-15,-3-2 1 16,-3-7 1-16,0-4-1 16,-3-11 5-16,-3-4 1 15,-3-9 5-15,-4-6 2 16,4-5 1-16,-1-10 0 0,7-26-5 15,4-15-3-15,12-24-8 16,1-3-4-16,10 14 0 16,0 8 0-16,-6 32 2 15,-3 10 1-15,-10 15 0 16,-5 3 3-16,-5 10 8 16,-7 9 6-16,-10 17 8 15,-8 11 4-15,-12 11 4 16,-3 1-1-16,3-6-8 15,4-10-4-15,16-12-15 16,10-4-4-16,29-3-4 16,18-3 0-16,43-10 0 15,17-13-2-15,34-34-41 16,11-22-39-16,11-46-110 16,5-22-109-16,-10-49 165 15</inkml:trace>
  <inkml:trace contextRef="#ctx0" brushRef="#br0" timeOffset="24388.11">19492 4045 2941 0,'-7'0'169'15,"3"-4"-95"-15,9 3 4 0,9 1-15 16,22 2-44-16,13 3-11 15,36 12-6-15,6 4-2 16,21 13 4-16,5 9 4 16,7 17 10-16,10 17 5 15,6 19 5-15,9 5 3 16,9 11 1-16,-3 1-1 16,4 10-3-16,-5 1-1 0,-9-10 1 15,-4-5 2-15,-13-13 1 16,-4 1 0-16,-16-7-3 15,-9-8-2-15,-22-17-5 16,-13-11-4-16,-16-11-5 16,-9-4-2-16,-13-10-2 15,-6-5-3-15,-13-12-1 16,-6-11-10-16,-3 3-51 16,-11-16-48-16,-8-23-104 15,-4-17-48-15,5-29-5 16,5-12 45-16,8 0 107 15,2 6 56-15,-2 23 102 16,-1 15 36-16,0 20 52 16,-2 8 25-16,6 12 0 15,-1 3-14-15,5 6-23 16,-1 0-15-16,-1 0-44 0,0 4-20 16,6 20-22-16,3 12-6 15,8 24 1-15,3 11 3 16,2 2 3-16,-2-6 3 15,-10-20 13-15,-6-9 6 16,-10-10 8-16,-10 1-1 16,-18 3-11-16,-10-1-8 15,-27-1-11-15,-11 1-14 16,-21-5-86-16,-5-2-78 0,13-8 155 16,6-4-78-16</inkml:trace>
  <inkml:trace contextRef="#ctx0" brushRef="#br0" timeOffset="25404.28">22562 6086 2075 0,'-13'-21'120'0,"27"-8"144"15,-20 17-131-15,6 6 21 16,-1 3-16-16,2 4-84 16,2 9-24-16,4 24-21 15,2 16 1-15,2 42 21 16,1 20 7-16,1 22-4 15,2 2-7-15,1-7-11 0,-1-9-5 16,-3-13-4-16,-3-9-1 16,-5-27 0-16,-2-17-17 15,-3-30-73-15,-3-11-35 16,-4-20-147-16,-4-10-35 16,-9-37-63-16,-3-18-283 15,-5-30 423-15</inkml:trace>
  <inkml:trace contextRef="#ctx0" brushRef="#br0" timeOffset="26453.97">22324 6445 1506 0,'-33'-15'175'0,"14"10"148"16,9 5-131-16,19 7-60 15,10 3-25-15,24 9-27 16,14 3 5-16,14-2-17 16,7-3-18-16,5-9-18 15,5-8 0-15,6-11 0 16,-4-8 2-16,-10-7 2 15,-5-1-2-15,-21 2-3 16,-5 4-3-16,-23 10-4 16,-10 4 1-16,-15 7 5 15,1 4 5-15,-13 20 6 16,-4 13-2-16,-11 21-7 16,-3 5-7-16,4-8-6 15,4-5-4-15,9-17-4 16,5-6-3-16,6-11-4 0,1-7 0 15,6-9-1-15,7-4 4 16,10-17 6-16,8-8 2 16,9-19 0-16,3-2-5 15,0 1-6-15,-3 8-1 16,-7 20-3-16,-7 11 0 16,-6 20-2-16,-2 14 3 15,-4 20 7-15,-3 6 2 16,-3 5 1-16,-1 0-1 0,0-13-4 15,3-5-1-15,-1-17 0 16,0-7 0-16,0-10 1 16,2-5 3-16,3-11 4 15,3-9 0-15,3-18 1 16,1-8-3-16,0-1-5 16,-1 4-1-16,-7 19-3 15,-2 8-2-15,-7 15-6 16,-1 8-2-16,2 15 8 15,3 9 1-15,5 10 9 16,1 3-1-16,4-3-7 16,1-2 0-16,1-12 0 15,0-8-1-15,6-17 5 16,5-11 0-16,5-20 3 16,0-6-1-16,1-15 0 15,-4-2-2-15,-2-7-2 16,-1 5-1-16,-11 17-3 0,-6 9 0 15,-12 29-7-15,2-2-3 16,-6 34 0-16,-3 9 4 16,-4 17 6-16,5 0 4 15,3-7-3-15,5-4 0 16,5-13 0-16,0-3 1 16,5-17 0-16,2-6 2 0,9-17 3 15,6-6 2-15,7-16 4 16,1-7-1-16,-4 2-3 15,-6 10-2-15,-11 14-6 16,-5 8-3-16,-7 16-4 16,0 5 2-16,5 19 4 15,2 7 3-15,7 4 2 16,-2-1-2-16,9-11-1 16,1-10 0-16,2-15 5 15,4-9 2-15,-5-18 6 16,-2-12 2-16,-12-17 1 15,-7-9-3-15,-15-11-12 16,-10-3-4-16,-13-3-7 16,-6 5 0-16,-3 17 2 15,1 15 4-15,7 26-1 16,2 11-1-16,8 25 4 16,4 12-2-16,16 17-4 0,12 4-1 15,33-3 1-15,14-6-9 16,21-15-52-16,3-7-43 15,-1-15-127-15,-5-8-36 16,-20-18 140-16</inkml:trace>
  <inkml:trace contextRef="#ctx0" brushRef="#br0" timeOffset="26820.37">23095 5643 3246 0,'16'7'83'15,"25"-21"-39"-15,32 6-46 16,9 4 11-16,3 10-6 15,0 7-4-15,-17 12-29 16,-10 1-19-16,-29 6-6 16,-13 1 3-16,-33 7 32 15,-15 2 19-15,-13 2 27 0,-1-3 10 16,9-10 9-16,8-7 2 16,14-13-20-16,7-1-20 15,13-3-19-15,12 0-5 16,24 1-1-16,18-1-13 15,31-5-96-15,14-2 73 16,21-9-10-16</inkml:trace>
  <inkml:trace contextRef="#ctx0" brushRef="#br0" timeOffset="27070.94">25058 6255 3118 0,'-6'-27'112'16,"4"25"96"-16,11 3-225 15,12 2 10-15,39 1 7 16,15-2 8-16,18 0-78 15,-3-1-59-15,-15 0-128 16,-11 1-47-16,-16 7 154 16</inkml:trace>
  <inkml:trace contextRef="#ctx0" brushRef="#br0" timeOffset="27260.32">25066 6457 2782 0,'0'2'84'0,"8"1"24"16,24 6-76-16,16-1 19 0,24-3-9 15,7-3-33-15,5-4-114 16,0-5-61-16,-7-6-83 16,2-3 97-16</inkml:trace>
  <inkml:trace contextRef="#ctx0" brushRef="#br0" timeOffset="28420.33">26218 6117 2006 0,'-5'-10'152'0,"1"3"252"16,1 0-255-16,7 2 17 16,4-2-7-16,10-1-75 15,6 2-32-15,10 10-27 16,6 10-8-16,6 21-4 15,1 10-1-15,-4 24 2 16,-5 8-1-16,-12 14-4 16,-8 1 0-16,-17-9 2 15,-7-10 5-15,-20-20 16 16,-9-7 7-16,-14-14 9 16,-3-5 0-16,-4-19-7 15,6-9-6-15,3-16-7 0,4-10-2 16,9-10-7-16,2-4-2 15,16 2-1-15,5 4 0 16,11 13 3-16,4 5 2 16,4 7-5-16,3 4-3 15,6 3-7-15,7 0-2 16,8 3-4-16,4 2 0 16,1 2-2-16,1 1 1 15,-2-1 1-15,-1 0 1 0,-4-3 2 16,-4-1 1-16,-4 0 0 15,-2 0 0-15,2 0 0 16,-1 0 1-16,3 4 0 16,1 2-1-16,10 9-2 15,3 5-2-15,6 10-2 16,1 4 0-16,-5 5 1 16,0 3 0-16,-6-2-7 15,-2-1-54-15,-5-8-694 16,-4-8 533-16,-21-38-195 15</inkml:trace>
  <inkml:trace contextRef="#ctx0" brushRef="#br0" timeOffset="30860.63">22841 8339 1831 0,'-14'-43'139'0,"5"0"76"15,2 5 16-15,3 6-12 16,3 3-37-16,1 14-53 16,0 2-22-16,0 12-43 15,1 1-17-15,4 7-19 16,0 19 38-16,0 34-27 16,-21 27 3-16,28 54-7 15,2 11-53-15,11 20 26 16,28 2-3-16,-26-27 2 15,2-17-3-15,-8-39-56 16,-3-27-33-16,-6-35-99 16,-5-14-40-16,-10-32-64 15,-5-17 136-15</inkml:trace>
  <inkml:trace contextRef="#ctx0" brushRef="#br0" timeOffset="31902.18">22455 8721 2075 0,'-28'23'167'16,"11"-20"214"-16,15 3-261 16,26 4-21-16,12 2 16 15,30-2-17-15,18-3-22 0,32-9-43 16,7-7-11-16,6-6-10 16,-10 0-1-16,-21-3 2 15,-8 1 2-15,-28 3 1 16,-14 4 1-16,-27 6-2 15,-12 7-1-15,-10 13 6 16,-5 9 3-16,-8 22 1 16,-2 9-2-16,-6 8-6 15,0-2-2-15,4-15 39 16,3-8-38-16,6-19 0 16,5-7-1-16,4-12-56 15,4-1 45-15,14-17 4 16,6-13 1-16,14-23 13 15,-1-11-10-15,4-3-4 16,-3 7-3-16,-9 25-3 16,-3 11 0-16,-4 22-1 15,-5 6 1-15,3 12 4 0,-1 7 1 16,2 13 3-16,-4 5 0 16,-2 0-2-16,-2-4-2 15,-3-13 0-15,-2-7 1 16,-2-13 1-16,0-1 0 15,5-10 3-15,1-9 0 16,6-17 2-16,2-8-2 16,2-8-4-16,-2 2-2 15,-4 17-4-15,-3 10-40 0,-6 18 32 16,-1 8 0-16,0 8 0 16,6 10 50-16,3 9-42 15,3 1 2-15,5-1 0 16,0-7-9-16,1-9 9 15,-2-7 1-15,-1-7 2 16,2-7 2-16,-1-11 0 16,2-6 2-16,-1-14-2 15,-2-1 0-15,-7 5-3 16,-3 6-1-16,-8 15-4 16,-2 8-5-16,-1 14-3 15,3 9 1-15,0 15 5 16,3 5 4-16,5 1 3 15,1-5-3-15,7-9 0 16,-2-6 0-16,5-11 3 16,-1-8 1-16,3-11 3 0,-1-7 1 15,5-15 1-15,-1-4-1 16,-5-2-1-16,1 4-2 16,-11 13-3-16,-10 17 1 15,-1-2-8-15,6 8 0 16,-1 22 2-16,5 8 1 15,8 13 4-15,5-1 1 16,8-6-3-16,3-5 0 16,7-12 3-16,1-9 1 0,2-22 4 15,-1-13 2-15,-10-26 1 16,-5-8-4-16,-17-19-12 16,-11-7-11-16,-11-16-25 15,-9-2-1-15,-11 9 12 16,-5 11 8-16,-7 33 31 15,1 15 6-15,11 26 2 16,1 9-1-16,10 15-6 16,8 7-3-16,14 9-4 15,11 6-4-15,29 4-4 16,14 2-2-16,14-6-10 16,6-6-25-16,-2-13-109 15,-7-10-77-15,-11-14 113 16</inkml:trace>
  <inkml:trace contextRef="#ctx0" brushRef="#br0" timeOffset="32078.58">25341 8534 3541 0,'28'22'82'16,"-6"-12"-29"-16,4 3-81 15,4-3 52-15,8-4-23 0,8-6-154 16,5-6 259-16,-9-10-143 16</inkml:trace>
  <inkml:trace contextRef="#ctx0" brushRef="#br0" timeOffset="32254.62">25360 8832 3390 0,'4'5'67'0,"6"8"-30"16,7 1-53-16,11-6 30 15,10-3-14-15,22-13-108 16,11-1-70-16,10-6-58 16,-4-1 90-16</inkml:trace>
  <inkml:trace contextRef="#ctx0" brushRef="#br0" timeOffset="33002.08">27022 8237 2721 0,'-15'-3'60'0,"6"0"4"16,8 3 10-16,8 0 19 15,6-2 4-15,22 1-53 16,13-2-10-16,26 0-5 16,10 0 4-16,16-2 9 15,10 0 2-15,9-1 3 16,2 0-3-16,5-2-11 15,2 1-4-15,-8-2-13 16,-3 2-4-16,-24 0-5 16,-11 0-2-16,-23 1 1 15,-9 1-11-15,-21 3-77 16,-14 0-61-16,-23 2 280 16,-23 0-171-16</inkml:trace>
  <inkml:trace contextRef="#ctx0" brushRef="#br0" timeOffset="33285.68">27324 8309 2509 0,'-12'3'181'16,"7"-2"334"-16,3 6-500 15,1 4 13-15,0 17 14 16,2 12-9-16,5 36-26 15,2 19-7-15,3 21 0 16,-1 13 2-16,2 9 2 16,5-3 4-16,4-9 8 15,3-14 2-15,-1-22 1 16,-1-8-4-16,-7-16-12 16,-3-12-41-16,-6-28-138 15,-5-23 160-15,-3-28-55 16</inkml:trace>
  <inkml:trace contextRef="#ctx0" brushRef="#br0" timeOffset="33667.91">27773 8557 3259 0,'19'3'62'16,"16"6"-59"-16,11 1 27 15,5 12 10-15,-1 10-2 16,7 23-31-16,1 9-7 16,-11 20 0-16,-1 5-2 15,-24 8 2-15,-12 1 3 16,-16-15 10-16,-10-10 15 0,-20-23 26 16,-6-7 1-16,-20-13 14 15,-2-7-10-15,4-16-20 16,5-8-39-16,12-17 19 15,6-5-4-15,14-14-6 16,9-1 51-16,14-2-53 16,8 3-1-16,15 8-1 15,2 3-18-15,25 11 8 16,12 6-5-16,25 10-7 16,10 6 8-16,2 6-48 15,-2-1-48-15,-6-4-201 16,-1-3 81-16,-9-8 74 15</inkml:trace>
  <inkml:trace contextRef="#ctx0" brushRef="#br0" timeOffset="35150.46">26418 8231 2543 0,'-22'-2'89'0,"16"2"10"16,3 0-4-16,5 5 16 15,6 5-14-15,13 13-32 16,10 6-9-16,10 12-13 16,3 2-11-16,-1 6-20 15,-4 3-5-15,-6 8 1 16,-4 7-19-16,-19 5-89 16,-10-3-61-16,-21-4 366 0,-12-2-228 15</inkml:trace>
  <inkml:trace contextRef="#ctx0" brushRef="#br0" timeOffset="35326.6">26231 8550 3188 0,'10'4'105'15,"10"1"53"-15,19 4-148 16,12-1 27-16,21-3-1 15,12-2-33-15,18-2-155 16,2-1-91-16,-8 1 115 16</inkml:trace>
  <inkml:trace contextRef="#ctx0" brushRef="#br0" timeOffset="35506.64">26367 9098 2842 0,'-36'26'118'0,"21"-17"99"16,12 1-133-16,21 3-7 15,15 1-2-15,30-1-50 16,15-1-56-16,23-8-157 0,4-4 2 16,-5-5 60-16</inkml:trace>
  <inkml:trace contextRef="#ctx0" brushRef="#br0" timeOffset="36034.01">21874 11192 2039 0,'13'-39'462'16,"-3"7"-328"-16,-27 12 253 15,47 2-280-15,-29 12-51 16,1 4 3-16,6 15-27 16,3 17-17-16,6 42-2 0,4 23 4 15,-2 51 7-15,3 20-5 16,7 13-9-16,2 6-18 16,3-20-79-16,-2-21-50 15,-13-44-127-15,-11-21-33 16,-16-44 158-16</inkml:trace>
  <inkml:trace contextRef="#ctx0" brushRef="#br0" timeOffset="37066.87">21620 11807 2760 0,'-2'41'179'0,"24"-18"201"16,14 0-333-16,38 5-56 15,15-6 11-15,18-17-3 16,11-6-7-16,5-21-7 16,-5-6 3-16,-22-5 6 15,-20 2 6-15,-38 10 13 16,-16 5 2-16,-16 10 13 16,-6 10 8-16,-8 18 4 15,-8 10 0-15,-8 21-9 16,-4 7-8-16,6 0-10 15,4-5-2-15,12-16-7 16,3-12-4-16,8-15-6 0,7-10-1 16,12-16-1-16,4-13-1 15,10-24 3-15,4-8 1 16,-1-8 2-16,2 9 2 16,-5 18 1-16,-4 11 1 15,-4 24-1-15,-2 7 2 16,-3 25 6-16,-1 5 4 15,-3 13 4-15,-3 5-1 0,-4-7-4 16,-2-3-3-16,-3-14 0 16,-1-8-1-16,0-13-2 15,-1-5-2-15,8-19 0 16,6-10-1-16,9-21 3 16,4-4 1-16,2 1-1 15,-5 7-1-15,-9 18-1 16,-7 12-1-16,-7 16 1 15,-2 13 1-15,-2 19 9 16,1 6 3-16,1 10 0 16,0-1-1-16,2-7-10 15,0-6-1-15,0-14-3 16,-1-7 0-16,3-13-1 16,7-8 0-16,9-18 0 15,5-10 0-15,3-10 2 16,-3 1-2-16,-9 12 0 15,-6 8 1-15,-9 18-2 0,-5 5 0 16,-2 20 0-16,0 10 1 16,-1 16 8-16,1 5 3 15,1-3 0-15,5-1-3 16,5-13-5-16,-4-7-1 16,3-12-1-16,2-7 2 15,7-11 2-15,7-8 1 16,0-13 5-16,-1-4 1 0,-8-2-2 15,-7 4-2-15,-5 14-4 16,-4 13-2-16,4-4-4 16,0 14 0-16,7 6 1 15,3 4 1-15,9 5 2 16,3-3 0-16,6-6-1 16,-1-3 2-16,-1-12 2 15,-5-3 2-15,-7-13 3 16,-4-10-2-16,-10-18-8 15,-5-8-8-15,-17-13-21 16,-6-4-3-16,-13 8 9 16,-3 5 10-16,0 18 25 15,4 13 6-15,9 20-1 16,7 7-1-16,8 12-13 16,7 4-8-16,14 7-5 15,12 1-13-15,22-4-63 16,7-6-48-16,12-16-138 0,2-6-45 15,1-14 164-15</inkml:trace>
  <inkml:trace contextRef="#ctx0" brushRef="#br0" timeOffset="37367.94">24491 11300 2959 0,'1'18'131'0,"8"-6"133"16,3 5-197-16,6 9 2 15,1 9 7-15,2 22-34 16,2 8-20-16,-2 18-18 16,-2 1-25-16,-5-7-74 15,-2-6-57-15,-12-17-129 16,-8-11 12-16,-12-17 132 16</inkml:trace>
  <inkml:trace contextRef="#ctx0" brushRef="#br0" timeOffset="37555.99">24292 11576 3171 0,'8'15'123'0,"41"5"49"0,7 5-160 16,5-3 18-16,9-8-61 15,8-6-54-15,6-7-132 16,-1-3-79-16,-5-10-27 15,-5-6 132-15</inkml:trace>
  <inkml:trace contextRef="#ctx0" brushRef="#br0" timeOffset="37966.57">23902 11827 2999 0,'-1'0'68'0,"3"-1"-41"15,6 1-23-15,8-4 4 16,8-1 0-16,7 0-58 15,1-3-28-15,-4 6-57 16,-4 2-43-16,-10 7-39 16,-3 4-1-16,-9 3 116 15</inkml:trace>
  <inkml:trace contextRef="#ctx0" brushRef="#br0" timeOffset="38132.61">23928 11938 1941 0,'0'11'196'0,"9"1"246"16,7 3-283-16,20 2-101 15,6-4-4-15,16-13-103 16,7-9-64-16,9-14 83 0,6-9-41 16</inkml:trace>
  <inkml:trace contextRef="#ctx0" brushRef="#br0" timeOffset="38415.22">25158 11126 2813 0,'-10'8'130'0,"-3"-6"107"15,12-1-225-15,34-1-8 16,19-5 10-16,25-8 9 16,9-5-10-16,7-1-7 15,-1 1 1-15,0 8 1 16,-1 4-1-16,-5 8-3 16,-5 4-5-16,-18 5-75 15,-10 1-51-15,-24-4-128 16,-17-1 463-16,-21-2-204 15</inkml:trace>
  <inkml:trace contextRef="#ctx0" brushRef="#br0" timeOffset="38631.76">25315 11113 2108 0,'-36'31'269'15,"1"9"406"-15,-6 11-498 16,9 20-73-16,4 12 19 15,9 29-18-15,7 15-29 0,19 13-46 16,11-1-16-16,12-13-13 16,1-9-6-16,2-13-31 15,-4-12-37-15,-6-29-106 16,-3-15-67-16,-11-29 125 16</inkml:trace>
  <inkml:trace contextRef="#ctx0" brushRef="#br0" timeOffset="38932.92">25573 11581 3531 0,'26'26'75'0,"9"10"-59"15,7 6-11-15,-4-3 17 16,-9-1-6-16,-14 0-25 15,-13 1-7-15,-20 1 1 16,-11-1 3-16,-9-1 25 0,1-2 14 16,11-8 33-16,7-6 15 15,14-4 5-15,8-2-9 16,21 0-29-16,10 4-17 16,39-1-19-16,-2-2 1 15,13-10-21-15,12-6-23 16,2-8-88-16,4-5-81 15,-4-3-682-15,1 4 569 0</inkml:trace>
  <inkml:trace contextRef="#ctx0" brushRef="#br0" timeOffset="40599.12">23203 13599 3617 0,'5'-29'126'15,"7"-6"-25"-15,18 27-86 16,30-8-34-16,18-3-9 16,24 2 11-16,-2 6-18 15,-15 11-8-15,-15 5 3 0,-36 6 11 16,-17 5 25-16,-32 15 30 16,-14 8 11-16,-22 12 15 15,-6 0 7-15,0-5 1 16,8-7-3-16,19-12-10 15,9-6-10-15,16-13-22 16,4-2-10-16,16 0-11 16,11 0-1-16,29-4 2 15,13-2 4-15,19-17 0 16,6-6 0-16,9-15-2 16,2-8 0-16,-3-15 2 15,-2-5 2-15,-23-17 6 16,-10-10 5-16,-21-20 6 15,-13-3 1-15,-23 7-6 16,-15 12-2-16,-26 19-8 16,-8 9-3-16,-26 15 0 15,-12 8 0-15,-32 27 0 0,-14 18 0 16,-22 36 0-16,-4 21 0 16,9 28 0-16,4 14 0 15,22 29 0-15,17 12 0 16,35 20 0-16,27 10 0 15,54 3 0-15,39-6 0 16,60-14 0-16,29-13 0 16,42-43 0-16,11-21 0 15,12-52 0-15,-3-28 0 0,-3-50 0 16,-18-20 0-16,-24-30 0 16,-21-12 0-16,-37-23 0 15,-17-9 0-15,-41-15 0 16,-26-7 0-16,-57 8 0 15,-23 8 0-15,-38 12 0 16,-7 16 0-16,-9 26-46 16,0 12-66-16,18 36 112 15,13 24-55-15</inkml:trace>
  <inkml:trace contextRef="#ctx0" brushRef="#br0" timeOffset="42013.13">28823 10885 3078 0,'-37'-90'86'16,"-8"16"40"-16,12 11-81 0,11 30 33 16,0 10-2-16,-6 24-51 15,-7 20-25-15,-4 44-11 16,0 23 4-16,11 51 12 16,10 26 4-16,18 28-3 15,8 13-10-15,22-4-1 16,6-16 0-16,1-38-15 15,-3-28-15-15,-18-55-27 16,-10-22-25-16,-22-35-50 16,-14-15-27-16,-28-35-84 15,-11-17-5-15,-20-30 44 16,-5-6 41-16,-2-3 149 16,3 7 73-16,18 27 127 15,8 16 54-15,27 27 17 16,12 11-29-16,23 11-91 15,17 9-43-15,34 10-36 0,23 3-14 16,35 5 2-16,12-6-6 16,11-13-6-16,-3-7 5 15,-22-10 14-15,-15-4 4 16,-32 1 1-16,-18 0-8 16,-24 10-20-16,-6 2-8 15,-17 18-8-15,-10 13-1 16,-10 17-1-16,-3 7 1 15,3-6-2-15,2-7-1 0,13-16 0 16,2-8 2-16,13-12-2 16,7-8 3-16,19-19 7 15,6-12-2-15,18-21 1 16,2-10-4-16,-7-2-7 16,-3 8-3-16,-13 20-4 15,-9 17-1-15,-2 25 0 16,-3 14 4-16,1 25 7 15,-2 10 2-15,-5 8 2 16,-1-2-4-16,0-14-4 16,-1-8 1-16,-3-18 2 15,1-5 3-15,-1-12 2 16,3-6 2-16,13-15 3 16,6-9-3-16,10-21-6 15,-1-3-5-15,-8-2-7 16,-3 7-1-16,-10 17 1 0,-4 12 2 15,-4 19 1-15,-1 12 4 16,-1 23 6-16,0 8-1 16,0 7 2-16,2-5-3 15,3-10-2-15,0-7-1 16,2-13 3-16,-1-6 0 16,4-11 4-16,4-7 3 15,8-13 2-15,2-9 1 16,0-8-4-16,-2-3-2 0,-8 6-7 15,-4 7-2-15,-9 14 1 16,-4 12-1-16,0 3 0 16,-1 16 1-16,-1 15 2 15,1 6 1-15,6 6 0 16,2-2-1-16,5-5-3 16,1-4 0-16,2-12 4 15,-2-5 0-15,-2-11 3 16,-2-4 3-16,1-6-3 15,0-8 0-15,1-19-5 16,1-9-1-16,1-20-1 16,0-3 0-16,-2-1 0 15,-4 6 0-15,-5 19 0 16,-3 8 0-16,0 20 0 16,0 10 0-16,-2-1-2 15,2 11-3-15,-2 18-1 16,1 12 0-16,1 17 4 0,0 3 1 15,6 0 1-15,4-3 1 16,5-12 1-16,2-8 2 16,1-17 1-16,2-8 0 15,3-16-3-15,2-10 1 16,-3-24-3-16,-4-12 0 16,-11-21-8-16,-7-10-5 15,-15-10-2-15,-7 1-11 0,-13 10 8 16,-7 15 10-16,-5 31 8 15,-2 18 10-15,1 28 2 16,2 12-5-16,14 15-4 16,9 7-1-16,24 7-37 15,18 5-33-15,32-4-130 16,14-6-74-16,26-21-262 16,4-20 285-16</inkml:trace>
  <inkml:trace contextRef="#ctx0" brushRef="#br0" timeOffset="42250.86">30125 11763 3264 0,'18'22'101'15,"3"-18"38"-15,11-3-148 16,17-8 5-16,3-8-28 16,15-8-75-16,9-2-40 15,-2 5-98-15,-10 6-13 16,-19 8 3-16,-12 4-357 0,-27 8 418 16</inkml:trace>
  <inkml:trace contextRef="#ctx0" brushRef="#br0" timeOffset="42410.08">30073 11968 2980 0,'23'6'69'0,"10"-3"-35"16,12-2-33-16,15-6-20 15,8-10-61-15,19-11 7 16,2-4 10-16</inkml:trace>
  <inkml:trace contextRef="#ctx0" brushRef="#br0" timeOffset="42619.1">30636 11716 2985 0,'20'2'115'0,"0"-2"137"16,13-4-238-16,11-1 20 16,14-7 14-16,13-3-70 15,13-5-124-15,0-3-56 0,-2-2 341 16,-9-1-180-16</inkml:trace>
  <inkml:trace contextRef="#ctx0" brushRef="#br0" timeOffset="42888.33">31296 10841 2141 0,'-2'17'301'0,"9"-18"531"16,8 2-718-16,14-1-37 15,16-1 24-15,23-1-5 16,13-3-45-16,21 0-39 0,2 3-9 16,6-1-3-16,-3-1-4 15,-14 0-42-15,-11 2-35 16,-31 0-91-16,-13-1-60 16,-25 1 369-16,-13-2-176 15</inkml:trace>
  <inkml:trace contextRef="#ctx0" brushRef="#br0" timeOffset="43097.25">31410 10901 2255 0,'1'17'253'16,"-2"10"553"-16,-3 25-710 16,2 18 21-16,1 34 29 15,2 11-30-15,4 25-70 16,1 4-23-16,0-4-18 15,-3-6-14-15,1-20-71 16,-4-9-68-16,-5-24-124 16,-5-6-165-16,-7-46 247 15</inkml:trace>
  <inkml:trace contextRef="#ctx0" brushRef="#br0" timeOffset="43396.84">31734 11338 3637 0,'31'21'74'15,"18"3"-60"-15,4 8 7 16,-7 3 11-16,-7 7-3 16,-16 5-47-16,-16 5-16 15,-33 4-4-15,-17 2 2 16,-21 2 27-16,-2 1 21 15,9-14 36-15,11-7 19 0,19-14 21 16,11-7 0-16,15-2-27 16,8-2-19-16,25 1-30 15,15 0-7-15,42-4-5 16,17-7-18-16,17-15-97 16,6-5-49-16,-4-11 74 15</inkml:trace>
  <inkml:trace contextRef="#ctx0" brushRef="#br0" timeOffset="45562.22">29352 13661 3175 0,'-16'2'198'0,"11"-3"184"16,11-1-323-16,17-4-44 16,13-3 8-16,28-2 1 15,9-4-8-15,8 11-14 16,-2 4-1-16,-14 9 4 15,-13 8 2-15,-15 10 3 16,-13 6 0-16,-25 20 4 0,-18 11 4 16,-32 16 12-16,-14 0 8 15,-14-5-5-15,0-8-9 16,10-11-14-16,13-8-9 16,18-11-1-16,10-10 0 15,18-12 0-15,5-5 0 16,16-4 0-16,12 0 0 15,33-2 0-15,15-7 0 16,30-15 0-16,9-9 0 0,8-17 0 16,-1-5 0-16,-9-12-72 15,-7-5-69-15,-23-14-153 16,-11-9-87-16,-18-12-70 16,-12-8 41-16,-20 5 152 15,-7 6 115-15,-16 9 258 16,-7 7 91-16,-6 12 90 15,-5 6 17-15,-16 11-35 16,-8 3-30-16,-26 3-54 16,-13 4-32-16,-31 15-74 15,-15 9-28-15,-31 21-34 16,-10 12-6-16,1 30 9 16,4 17 9-16,25 37-2 15,17 24-8-15,36 30-15 16,26 26-13-16,44 43 0 15,32 15 0-15,58 4 0 0,33-12 0 16,54-37 0-16,19-34 0 16,31-50 0-16,5-37 0 15,4-66 0-15,0-27 0 16,-3-69 0-16,-17-32 0 16,-17-48 0-16,-15-26 0 15,-45-29 0-15,-21-16 0 16,-60-40-161-16,-36-11 9 15,-81-21 57-15</inkml:trace>
  <inkml:trace contextRef="#ctx0" brushRef="#br0" timeOffset="46262.05">16483 8650 3330 0,'9'23'113'16,"-9"-48"63"-16,-6 17-152 16,-23-19 15-16,9-14 1 15,-64-18-45-15,-20-7-32 16,-43 4-26-16,-34 10 3 0,-4 26 26 15,-5 19 22-15,7 35 29 16,8 21 6-16,32 41 4 16,19 24-1-16,34 42-12 15,22 31-2-15,44 32-1 16,27 21 1-16,52 7-6 16,33-12-3-16,60-23-2 15,27-36 3-15,41-46 12 16,12-37 7-16,-2-61 20 15,-5-30 12-15,-11-51 17 16,-17-29 2-16,-32-57-11 16,-16-22-16-16,-56-39-16 15,-23-22-29-15,-52-25-64 16,-29-13-21-16,-55-21 31 16,-37-6-17-16</inkml:trace>
  <inkml:trace contextRef="#ctx0" brushRef="#br0" timeOffset="47862.55">3873 5919 2694 0,'-30'-11'66'0,"18"-4"-26"16,-3 1-4-16,-9 0 2 16,-6-2 0-16,-17 1-18 0,-11-1-4 15,-16 1 14-15,-8-2 13 16,-10 1 24-16,-1-4 8 16,-13-4-4-16,-3 2-11 15,-10-3-22-15,-7 1-7 16,-13 6-9-16,-6 4 0 15,-10 7 3-15,-5 5 0 16,2 2-1-16,4 0-3 16,0 3-8-16,2 1-5 0,1 3-2 15,1 1-3-15,3 4-1 16,7 1 0-16,7 3-1 16,5 2 0-16,13 2 0 15,6 3 0-15,18 4-2 16,9 4-2-16,17 1-3 15,8 2-3-15,18 2-3 16,7 0-3-16,20 3-6 16,10 3-1-16,16 1 3 15,10-2 2-15,12-2 5 16,8 0 2-16,8 1 3 16,10 3-1-16,16 1 2 15,7-2-1-15,17 0 1 16,7-2 0-16,9-1 2 15,8-1 2-15,3-4 0 0,10 1 2 16,9-8 1-16,4-5 0 16,12-6 4-16,0-7 2 15,8-7 2-15,3-4 3 16,13-6 1-16,1-3-1 16,6-8-1-16,-2-7 0 15,-13-10-1-15,1-7 1 16,-20-7 0-16,-3-1 1 15,-9-3 1-15,-12 1 0 16,-18-1 1-16,-13 5 0 0,-21-5 4 16,-14 0 4-16,-14-11 9 15,-9-4 7-15,-24-5 10 16,-9-1 2-16,-26 2 2 16,-16 0 0-16,-34 1-4 15,-14 0-2-15,-34 2-6 16,-19 1-6-16,-25 13-8 15,-14 6-6-15,-9 18-11 16,6 6 3-16,9 14-35 16,16 10-56-16,30 15-37 15,13 15 42-15,-10-10-8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604" units="cm"/>
          <inkml:channel name="Y" type="integer" max="1787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3983" units="1/cm"/>
          <inkml:channelProperty channel="Y" name="resolution" value="1000.447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4T19:31:54.33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4447 3838 2134 0,'-28'-9'99'0,"9"2"43"15,7-5-68-15,13 2-41 16,7-3-4-16,12-6-20 16,8-3-3-16,14 2 0 15,9 3-1-15,6 6 1 16,-1 7 2-16,-5 14 4 16,-5 6 2-16,-6 19 6 15,0 6 0-15,-11 12-3 16,-8 2-3-16,-21-1 9 15,-12-3 8-15,-23-6 24 16,-12-3 19-16,-12-11 10 16,2-4-7-16,7-11-22 15,2-3-17-15,16-4-25 16,3-5-5-16,13-2-6 16,7-2-2-16,9 0-13 15,0 0-3-15,15 2 0 0,10 4 2 16,21 8 10-16,10 7 2 15,8 14 0-15,2 6 0 16,-8 9 3-16,-5 3 1 16,-16-7 3-16,-10-4 3 15,-22-11 6-15,-9-3 8 16,-20 2 4-16,-11 2-1 0,-12 3-5 16,-6 3-8-16,-2-1-13 15,1-1-44-15,4 1-155 16,5 3 212-16,2-4-83 15</inkml:trace>
  <inkml:trace contextRef="#ctx0" brushRef="#br0" timeOffset="216.05">4879 5145 3114 0,'-39'39'89'16,"18"-4"9"-16,13 28-107 15,-1 16 7-15,0 26 2 0,-1 7-2 16,4 8-40-16,5-3-66 16,9 0-150-16,7-4 142 15</inkml:trace>
  <inkml:trace contextRef="#ctx0" brushRef="#br0" timeOffset="1117.26">11079 3926 2353 0,'-38'-3'122'0,"7"-40"68"15,18 31-109-15,13 3-46 16,3-6-4-16,13-6-15 16,3 0-4-16,10 5-2 15,9 5-1-15,6 12-1 16,1 9 0-16,5 13-3 16,-5 7 0-16,-10 12-2 15,-8 3 1-15,-24 11 3 16,-11 0 1-16,-27 1 6 15,-6 2 2-15,-9-8 7 16,2-3 7-16,11-12 11 16,7-10 2-16,15-11 5 0,8-4-6 15,7-10-20-15,2 0-4 16,19-2-9-16,13-4-2 16,22-4 3-16,14-2-4 15,11 2-25-15,4 2-48 16,6 4-135-16,0 4-333 15,-17-1 313-15</inkml:trace>
  <inkml:trace contextRef="#ctx0" brushRef="#br0" timeOffset="1348.33">11493 4942 2854 0,'-34'11'116'16,"11"-8"84"-16,16 9-177 15,0 11 5-15,-1 25 7 16,-1 19-3-16,3 47-20 16,6 21-4-16,12 38-56 15,6 18-86-15,25 3 80 16</inkml:trace>
  <inkml:trace contextRef="#ctx0" brushRef="#br0" timeOffset="3949.18">5805 4237 1572 0,'-34'-19'181'15,"-5"3"186"-15,16 6-152 16,5-2-12-16,5 1-26 16,2 2-29-16,6 0-57 15,1 5-20-15,4 4-40 16,0-2-19-16,7-1-21 16,3 3-4-16,16 2 3 15,9 2 6-15,26 3 3 0,17 1 1 16,26 2 0-16,12 0 1 15,23 3 3-15,9 2 3 16,14 1 1-16,13 2-2 16,20-4-3-16,11-2-1 15,23-5-2-15,7-5-2 16,9-3-7-16,-1-7 9 16,-4-11 2-16,0-3 3 15,-14-3 16-15,-5-3-4 0,-17 11 8 16,-19 1 0-16,-19 6-3 15,-10 4-5-15,-30 6-8 16,-11 3-1-16,-27 7-3 16,-12 2-2-16,-13 2-2 15,0 0-19-15,-1 4-103 16,5-1-57-16,3 2 82 16</inkml:trace>
  <inkml:trace contextRef="#ctx0" brushRef="#br0" timeOffset="4254.16">12593 3932 3084 0,'-6'30'68'15,"1"-30"-51"-15,5 0-20 16,6 5-1-16,7 2 0 16,18 6-7-16,13 0-3 0,18 0-30 15,5-2-28-15,-4-3-75 16,-8-2-46-16,-13-3-100 15,-7 2-55-15,-14 2 195 16</inkml:trace>
  <inkml:trace contextRef="#ctx0" brushRef="#br0" timeOffset="4433.7">12491 4238 2162 0,'-8'-1'127'15,"7"-1"98"-15,15 0-123 16,14 1 1-16,25-4-8 16,20-2-15-16,20-1-46 15,5-1-16-15,9 0-93 16,-4 1-66-16,5-1 75 16</inkml:trace>
  <inkml:trace contextRef="#ctx0" brushRef="#br0" timeOffset="4643.33">13687 4185 3156 0,'25'0'63'0,"8"0"-45"15,8 0-26-15,5 0 26 16,-1 0-2-16,9-3-39 15,5-2-60-15,17-4-148 16,5-8-85-16,-5-22 146 16</inkml:trace>
  <inkml:trace contextRef="#ctx0" brushRef="#br0" timeOffset="4947.1">14561 3558 2610 0,'-12'5'137'0,"-11"4"135"16,6 19-233-16,-1 24-6 16,0 15 14-16,3 30-4 15,3 6-11-15,14-2-20 0,11-9-7 16,17-24-7-16,5-11 0 16,10-22 12-16,3-11 10 15,4-23 28-15,0-6 14 16,-2-20 16-16,-17-5 1 15,-10-9-9-15,-7-1-8 16,-20 6-22-16,-9 3-10 16,-32 12-45-16,-16 14-21 15,-29 26-76-15,-11 19-81 0,-7 33-583 16,-9 8 496-16</inkml:trace>
  <inkml:trace contextRef="#ctx0" brushRef="#br0" timeOffset="5397.29">6823 5376 2851 0,'-125'-10'107'0,"67"-4"39"16,45 8-156-16,19-1-10 15,34-4-6-15,20-1-1 0,54-1 21 16,17 3 1-16,42 5 1 16,19 4 1-16,20 8 1 15,15 5 1-15,15 8 3 16,2 4 3-16,22 5 5 16,-3 0 1-16,2-2 1 15,-7-2 0-15,-27-6-3 16,-12-4-1-16,-33-7-3 15,-2-1 2-15,-28-5-75 16,-13-2-66-16,-18-12 74 16</inkml:trace>
  <inkml:trace contextRef="#ctx0" brushRef="#br0" timeOffset="5663.8">12328 5230 2933 0,'38'-4'84'16,"-28"2"38"-16,25-3-93 15,13 2 21-15,5-1 4 16,16 4-33-16,12 0-12 15,12 0-17-15,2 0-49 0,-2-1-118 16,-7-1-60-16,-18-4 333 16,-10 2-163-16</inkml:trace>
  <inkml:trace contextRef="#ctx0" brushRef="#br0" timeOffset="5846.35">12631 5350 2835 0,'-6'0'120'16,"11"2"79"-16,22 4-126 15,15 2-1-15,26 0-4 16,9 1-21-16,19-2-42 16,2-4-48-16,15-3-134 15,-1-1-60-15,-1-14 101 16</inkml:trace>
  <inkml:trace contextRef="#ctx0" brushRef="#br0" timeOffset="6046.33">14610 4877 2704 0,'17'13'164'16,"-15"-7"180"-16,4 6-284 0,6 20-22 15,1 13 16-15,1 20-7 16,2 13-16-16,0 26-43 16,6 14-80-16,5 14-111 15,-2 5 109-15</inkml:trace>
  <inkml:trace contextRef="#ctx0" brushRef="#br0" timeOffset="8128.69">4384 7288 2239 0,'-45'-29'163'15,"0"23"181"-15,29 6-269 16,7-1-32-16,9 0-30 15,6 1-16-15,16-1-10 16,7 1 7-16,20 1 18 16,8 3 6-16,10 7 9 15,3 6 3-15,-4 5 1 16,-7 7 0-16,-12-2-4 16,-13-2-2-16,-15-3 3 15,-8 1 8-15,-23 5 16 16,-11 5 5-16,-21 10 7 0,-6-3-1 15,-11-6-2-15,3-7-3 16,11-11-16-16,9-5-12 16,19-7-20-16,7-2-6 15,11-2-16-15,0 0-7 16,14 5 1-16,7 1 1 16,23 9 13-16,10 5 5 15,10 13 0-15,0 7 2 16,-3 11-1-16,-5 6 0 15,-12 2 4-15,-8 2 1 0,-23-4 16 16,-12-2 12-16,-26-4 19 16,-13-3 10-16,-19-5 7 15,-7-5-3-15,-12-9-13 16,4-6-11-16,-1-13-20 16,6-8-13-16,18-12-47 15,6-6-36-15,18-8-85 16,8 1-64-16,17-1-101 15,11 0-18-15,22-4 177 16</inkml:trace>
  <inkml:trace contextRef="#ctx0" brushRef="#br0" timeOffset="9844.98">5729 7907 2346 0,'-2'-10'109'0,"20"-12"94"16,-16-10-100-16,4-14-30 15,-1-5 4-15,-3 2-42 16,-2 6-15-16,-7 9-10 16,-4 8 0-16,-8 18 5 15,-2 9 1-15,-11 30 5 16,-5 13 3-16,-4 23 4 15,-2 9 1-15,13 12 3 16,11 4-5-16,26-3-9 16,14-7-5-16,17-24-8 15,3-13 0-15,3-25 6 0,-2-11 5 16,4-20 14-16,1-10 4 16,8-18 2-16,1-8-3 15,-6-4-11-15,-7 2-5 16,-18 17-6-16,-9 11-2 15,-11 21 0-15,-1 15 3 16,1 22 2-16,5 8 1 16,6 5-4-16,6-8-3 15,7-11-6-15,6-7 1 0,9-13 5 16,5-9 5-16,6-16 15 16,4-9 6-16,1-22 9 15,-2-13 0-15,-7-18-10 16,-9-6-5-16,-25 3-6 15,-9 12 1-15,-29 17 7 16,-14 11 2-16,-23 18-2 16,-4 9-6-16,-2 16-17 15,5 7-6-15,17 8-7 16,6 0 0-16,18-6 1 16,8-2-2-16,12-8-10 15,12 0 1-15,22-3 0 16,9-4 4-16,28 0 11 15,5-2 0-15,6 3 1 16,-3 4 0-16,-10 10 0 16,-5 6 1-16,-8 10 1 0,-1 4 0 15,-8 8 1-15,-3 5 0 16,-6 5 1-16,-5 0 4 16,-10-5 6-16,-6-4 5 15,-13-12 9-15,-6-3 6 16,-12-6 8-16,-8-1 2 15,-16-6-12-15,-7-3-8 16,-8-6-16-16,2-3-5 16,8-5-5-16,6 0-16 0,13-1-76 15,6 1-64-15,10 4-180 16,7-2-75-16,18-2-53 16,12-3-53-16,23-18 320 15</inkml:trace>
  <inkml:trace contextRef="#ctx0" brushRef="#br0" timeOffset="10494.33">7424 7723 1367 0,'-11'-15'258'0,"-9"10"367"16,7 0-308-16,7 3-111 15,3 0-20-15,5-5-77 16,4-4-32-16,9-6-41 16,10-2-8-16,9-1-13 15,4 4-3-15,-1 4-2 0,-3 4 1 16,-5 9 1-16,-1 6 3 15,3 14 7-15,1 6 3 16,2 14 5-16,-2 4 0 16,0 10-3-16,0 5-3 15,-1 8-5-15,-1 7-4 16,-2-2-7-16,-5-2-1 16,0-14-2-16,-4-12-8 15,-5-14-79-15,-3-10-67 16,-4-8 295-16,-7-3-181 0</inkml:trace>
  <inkml:trace contextRef="#ctx0" brushRef="#br0" timeOffset="10677.09">7782 7674 3611 0,'-67'49'94'0,"14"14"-41"16,6 12-49-16,11 16-25 16,4 5-48-16,10-11-156 15,8-12-79-15,12-25 142 16</inkml:trace>
  <inkml:trace contextRef="#ctx0" brushRef="#br0" timeOffset="12493.91">10859 4150 1969 0,'-27'-25'167'16,"25"15"100"-16,2 7-131 0,1 2-36 15,4 2-60-15,4 0-20 16,4 5-19-16,3 3 0 16,-6-2 1-16,-1 0 0 15,-7-5 2-15,-2-1 2 16,-12 3 4-16,-6-2 0 15,-15 3 15-15,-6 0 9 0,-1 0 23 16,3-1 9-16,9 0-3 16,7-1-11-16,9 1-22 15,10-4-10-15,1 1-13 16,-2 2-4-16,15-2 0 16,7 0 1-16,13-1 5 15,7 0 2-15,8-5 2 16,0-1-1-16,-6-1 0 15,-12 1 0-15,-15 1-3 16,-11 5 2-16,-2-1 5 16,-3-2 0-16,-19 2-1 15,-8 1-2-15,-8 0-8 16,-3 1-2-16,9 2-3 16,9 1-5-16,13 4-30 15,12 5-57-15,25 12-97 16,14 5-327-16,21-8 306 0</inkml:trace>
  <inkml:trace contextRef="#ctx0" brushRef="#br0" timeOffset="15925.93">8641 7944 1715 0,'-48'-8'178'15,"1"-3"219"32,20 0-172-47,16 2-68 0,6-1-6 0,5-1-58 0,4 0-25 0,8-4-25 0,4-2-7 16,17 1-11-16,9 3-4 0,16 6-9 16,6 4-4-16,9 3-2 15,3 2-3-15,-3 1-2 16,-4 2-3-16,-11-1-79 15,-8-2-56-15,-15-2-121 16,-6-1 110-16,-17-4 49 16</inkml:trace>
  <inkml:trace contextRef="#ctx0" brushRef="#br0" timeOffset="16073.38">8923 7597 2686 0,'-29'14'107'0,"11"7"36"16,6 9-68-16,5 15-29 16,3 8-5-16,4 10-27 15,3 1-9-15,10 3-60 0,4-4-52 16,8-7-141-16,1-8-69 16,2-23 162-16</inkml:trace>
  <inkml:trace contextRef="#ctx0" brushRef="#br0" timeOffset="16293.12">9609 7386 2718 0,'-14'20'137'15,"3"11"152"-15,11 27-265 16,5 13-1-16,2 11 1 15,4 3-7-15,1-2-23 16,1-3-33-16,0-2-110 16,-1-4-62-16,-4-14 97 15</inkml:trace>
  <inkml:trace contextRef="#ctx0" brushRef="#br0" timeOffset="16559">10194 6891 2839 0,'26'12'102'0,"16"13"64"16,25 37-159-16,5 19 23 15,-5 35 2-15,-9 17-7 16,-10 19-12-16,-3 8-3 15,-9 1-2-15,-9-1 0 16,-24-17-25-16,-12-4-39 0,-28-16-105 16,-14-11-56-16,-34-12 37 15,-23-13 51-15</inkml:trace>
  <inkml:trace contextRef="#ctx0" brushRef="#br0" timeOffset="16974.77">4196 6367 2374 0,'-105'-22'111'0,"22"18"43"15,3 51-119-15,-2 32-19 0,-5 55-11 16,0 32 0-16,14 39 3 16,14 14 1-16,37 17-2 15,20-1-2-15,51-6-6 16,22-11 1-16,39-25-71 16,23-7-48-16,28-32 12 15,13-13 12-15</inkml:trace>
  <inkml:trace contextRef="#ctx0" brushRef="#br0" timeOffset="17591.59">11367 6927 2038 0,'11'-9'174'15,"-22"-1"289"-15,8 1-393 16,-3 1-7-16,-12 6 0 16,-8 3-15-16,-18 24-36 15,-10 17-6-15,-9 33 10 0,-2 11 10 16,-1 23 19-16,8 10 5 15,8 18-1-15,10 9-7 16,25 13-19-16,13 5-7 16,29-8-15-16,11-5-5 15,21-20-14-15,14-13-15 16,13-19-51-16,11-14-39 16,6-32-98-16,-1-21-27 0,-3-37 130 15</inkml:trace>
  <inkml:trace contextRef="#ctx0" brushRef="#br0" timeOffset="18791.08">12549 7802 2350 0,'-13'-12'82'0,"13"-8"14"16,-1-9-10-16,0-11 14 15,-2-7-17-15,-3-2-44 0,0 4-6 16,-2 12 7-16,0 12 5 16,-8 17 10-16,-4 13-4 15,-9 35-5-15,-3 18-5 16,0 29-4-16,6 8-2 15,16 3-12-15,11-3-7 16,18-23-11-16,4-12-2 16,8-29 1-16,1-15 0 0,6-23 5 15,8-12 3-15,7-25 2 16,4-15 0-16,3-6-2 16,-4 3-3-16,-16 20-2 15,-9 14-2-15,-18 22-1 16,-2 11 4-16,-1 28 7 15,1 12 1-15,4 16 0 16,4-1-3-16,6-15-4 16,6-10 1-16,8-17 3 15,5-9 5-15,5-14 10 16,7-9 1-16,8-17 2 16,0-13-3-16,-7-27-9 15,-6-6-2-15,-16-15-2 16,-6 3-1-16,-19 18 4 15,-10 9 4-15,-17 21 8 16,-11 11 4-16,-8 14 1 16,-2 7-6-16,-2 9-12 0,2 4-7 15,9 3-10-15,6-2-2 16,13-2-9-16,11-1-3 16,22 1 0-16,10 4 0 15,18 2 8-15,4 2 3 16,11 4 3-16,1 1 0 15,11 9 2-15,5 6 2 16,-7 9 0-16,-10 5 0 16,-17 4 0-16,-10 0 0 0,-11-3 0 15,-3-5 0-15,-11-14 7 16,-7-5 8-16,-11-7 18 16,-9-3 9-16,-15 2 7 15,-5 0-3-15,-8-5-19 16,-4-2-10-16,-1-9-16 15,2-3-21-15,6-8-69 16,7-1-57-16,13-7-182 16,9-3-43-16,24-11 184 15</inkml:trace>
  <inkml:trace contextRef="#ctx0" brushRef="#br0" timeOffset="19142.38">14040 8026 2299 0,'-22'12'207'15,"1"-15"261"-15,7-4-354 16,9-4-64-16,3-4 2 16,6-16-17-16,8-7-18 15,13-18-13-15,7-5-1 16,6-1 3-16,0 6 3 15,-5 14 16-15,-3 6 9 0,-5 15 9 16,-3 6-3-16,1 15-11 16,-1 9-2-16,2 23 5 15,1 10 6-15,2 19 0 16,2 10-4-16,5 6-15 16,2 8-7-16,8-3-7 15,1-5-2-15,5-13-2 16,0-13 2-16,-5-17-49 15,-6-8-45-15,-12-12-147 16,-5-5-64-16,-12-27 152 16</inkml:trace>
  <inkml:trace contextRef="#ctx0" brushRef="#br0" timeOffset="19308.41">14562 7551 2540 0,'-38'42'251'0,"-14"-5"339"0,3 15-489 16,4 31-75-16,4 12 0 16,8 18-11-16,7 3-61 15,22-15-171-15,8-11 22 16,17-31 55-16</inkml:trace>
  <inkml:trace contextRef="#ctx0" brushRef="#br0" timeOffset="19570.98">15237 7799 3199 0,'-5'-1'141'16,"3"33"272"-16,18-32-465 16,8 0 10-16,17-4 38 15,7-2-33-15,18-7-122 16,7 2-77-16,5-8-429 16,-1-5 386-16</inkml:trace>
  <inkml:trace contextRef="#ctx0" brushRef="#br0" timeOffset="19907.72">15984 7372 3170 0,'15'28'114'0,"8"11"97"15,13 28-222-15,5 11 26 0,-6 9 7 16,-3 4-17-16,-15-1-55 15,-10-1-26-15,-29-8-30 16,-15-9 5-16,-25-19 53 16,-5-11 27-16,-1-25 42 15,5-9 11-15,16-16 24 16,7-2 10-16,16-8-5 16,9-2-9-16,15-4-26 15,6 1-10-15,22 0-11 16,15 1 0-16,24 6-5 15,14 1-3-15,18 3-46 16,5-2-56-16,8-5-129 16,0-5 394-16,-13-13-181 15</inkml:trace>
  <inkml:trace contextRef="#ctx0" brushRef="#br0" timeOffset="20157.09">16617 6912 2713 0,'14'19'130'0,"9"12"84"15,15 32-126-15,10 11 18 16,20 25-29-16,4 12-31 16,17 17-33-16,-4 4-6 0,-21-1-4 15,-13-8 0-15,-31-14-2 16,-14-5-6-16,-19-15-19 15,-4-10-22-15,-15-21-83 16,-4-11-49-16,1-17 374 16,-2-7-215-16</inkml:trace>
  <inkml:trace contextRef="#ctx0" brushRef="#br0" timeOffset="20368.57">18155 7373 3585 0,'-400'3'106'0,"427"0"42"16,25 5-176-16,12 2 30 15,16 4-22-15,4 2-63 16,-3 5-167-16,-5-3 318 15,-29-8-132-15</inkml:trace>
  <inkml:trace contextRef="#ctx0" brushRef="#br0" timeOffset="20540.31">17697 7662 2638 0,'-2'19'247'16,"8"-16"536"-16,20 4-778 15,15-1-5-15,37-1 16 16,18-5-56-16,22-7-187 16,7-7-35-16,-6-22 106 15</inkml:trace>
  <inkml:trace contextRef="#ctx0" brushRef="#br0" timeOffset="20889.34">19250 7239 3745 0,'-10'5'62'16,"-12"3"-61"-16,-7 9-42 16,-17 19 52-16,-9 15-1 15,-2 30-13-15,5 9-5 16,20 8-2-16,13 0-2 15,30-14 2-15,16-9 0 16,24-11 6-16,5-10 7 16,14-20 19-16,0-13 14 0,4-29 25 15,5-15 2-15,-10-22 3 16,-6-12-9-16,-22-15-28 16,-12-8-7-16,-26-27-17 15,-11-8-18-15,-29-8-78 16,-20 0-86-16,-40 19-174 15,-19 14 27-15,-36 35 139 16</inkml:trace>
  <inkml:trace contextRef="#ctx0" brushRef="#br0" timeOffset="22290.22">13341 8720 2632 0,'-101'-22'147'15,"32"-10"182"-15,28 20-250 16,17 1-4-16,19 3-27 15,17-1-28-15,47-9-34 16,25-5-4-16,69-5 28 16,25 3 8-16,37 12 12 15,18 9 7-15,11 16 11 16,1 7 2-16,4 10 0 16,-4 1-2-16,-4 0-9 15,-2-3-6-15,-7-8-13 0,-7-6-5 16,-20-12-8-16,-5-5 0 15,-36-12-31-15,-22-3-34 16,-48-3-107-16,-33 1-52 16,-58-9 339-16,-42-3-173 15</inkml:trace>
  <inkml:trace contextRef="#ctx0" brushRef="#br0" timeOffset="22539.3">13016 9086 3221 0,'-27'-3'127'15,"30"-18"182"-15,70 4-295 16,33-7 1-16,72-7 54 16,32 0-5-16,50 7-29 15,16 1-6-15,25 8-21 16,12 4 1-16,-3 4-6 15,1 1-1-15,-21 6-3 16,-20 1-39-16,-29 10-122 16,-13 7-85-16,-35 15 113 15</inkml:trace>
  <inkml:trace contextRef="#ctx0" brushRef="#br0" timeOffset="25138.67">16365 6757 2544 0,'-17'-25'87'0,"9"19"48"16,-11 12-85-16,-9 36 2 15,-99 27-2-15,-27 67-37 16,-6 28-5-16,-62 55 1 16,-8 12 8-16,-1 20 13 15,3 1 3-15,20-11-1 16,19-12-8-16,29-36-15 15,22-10-6-15,37-45-126 16,21-19-61-16,38-53 92 16</inkml:trace>
  <inkml:trace contextRef="#ctx0" brushRef="#br0" timeOffset="25422.58">14195 7122 2580 0,'2'38'208'0,"-13"-41"278"15,23 19-458-15,36 32-39 16,16 23 12-16,40 56 10 16,25 23-1-16,32 47-10 15,20 10-1-15,12-11-3 16,-7-7 2-16,-1-32 1 15,-14-15 2-15,-14-22 3 16,-9-13 1-16,-24-20 6 16,-8-3-11-16,-20-9-115 15,-12-4 306-15,-32 4-179 16</inkml:trace>
  <inkml:trace contextRef="#ctx0" brushRef="#br0" timeOffset="28236.99">5516 10007 2405 0,'3'0'117'0,"7"-1"87"16,-10-3-121-16,4-6-24 0,2-7 11 15,2-16-8-15,3-6-14 16,-3-7-15-16,-2 3-4 16,-5 11-4-16,-2 9 7 15,-7 11 17-15,-7 7 3 16,-15 22-8-16,-8 15-10 15,-11 43-21-15,-1 28-5 16,9 41 1-16,8 2 0 16,17-7-2-16,12-14-2 0,17-30 0 15,7-11 1-15,8-27 8 16,5-17 7-16,10-28 16 16,8-17 7-16,12-31 11 15,1-21-2-15,-5-27-12 16,-5-9-9-16,-11 7-18 15,-8 11-4-15,-11 30-4 16,-9 16 1-16,-13 28-3 16,2-1-2-16,-2 34-1 15,-1 16-1-15,5 25 4 16,3 9 1-16,16-2 0 16,6-4-1-16,17-20-1 15,7-11 0-15,0-25 10 16,-1-13 8-16,0-24 9 15,2-15 2-15,-2-27-5 16,3-13-5-16,-11-14-9 0,-11-2-1 16,-22 5-2-16,-14 7 2 15,-27 12 4-15,-11 12 1 16,-15 22 0-16,-3 11-2 16,0 23-9-16,7 13-6 15,15 8-3-15,9 0-2 16,15-9-5-16,4-5-5 15,20-8-1-15,11-5 0 0,22-12 4 16,13-7 8-16,15-9 3 16,5-1 1-16,-5 12 0 15,-8 7 0-15,-17 21 1 16,-13 14 4-16,-9 26 5 16,-2 9-1-16,-3 13 1 15,3 1-2-15,0 0-1 16,0-1 3-16,1 0 6 15,-1-5 4-15,-6-17-1 16,-5-8-4-16,-10-17-8 16,-4-3-3-16,-11-10-4 15,-6 1 0-15,-13-3 0 16,-10-5 0-16,-10-4 0 16,-4-6-15-16,1-14-138 15,2-6-92-15,14-15-165 16,10-5-41-16,31-3 245 15</inkml:trace>
  <inkml:trace contextRef="#ctx0" brushRef="#br0" timeOffset="28520.05">6988 10358 1762 0,'34'-15'203'16,"-3"-7"172"-16,-1-3-100 15,-8-10-89-15,-1-10-31 16,-3-8-44-16,1 0-11 0,5 6-23 15,1 8-13-15,1 14-18 16,0 7-5-16,2 16-9 16,4 8-1-16,10 22 1 15,7 16 3-15,9 28 10 16,0 9 0-16,-2 0-11 16,-4-5-5-16,-3-13-13 15,-2-5-4-15,0-1-5 16,-3 0 3-16,-8-7-42 15,-3-5-51-15,-14-13-159 16,-6-9-75-16,-17-23 154 16</inkml:trace>
  <inkml:trace contextRef="#ctx0" brushRef="#br0" timeOffset="28720.43">7875 10051 2515 0,'-20'39'268'16,"-24"14"345"-16,0 12-489 16,-3 20-106-16,-3 5 5 15,0 3-1-15,3 2-6 16,17-5-119-16,9-9-71 16,14-25-90-16,4-14-457 15,5-39 471-15</inkml:trace>
  <inkml:trace contextRef="#ctx0" brushRef="#br0" timeOffset="28875.01">8142 10268 3258 0,'25'2'109'15,"14"0"40"-15,23 1-149 16,5-1-12-16,-2 1-119 15,-1-1-65-15,-3-2 84 16</inkml:trace>
  <inkml:trace contextRef="#ctx0" brushRef="#br0" timeOffset="29070.12">8264 10430 3313 0,'-2'9'151'16,"4"-5"63"-16,11 1-168 16,22-1-70-16,10 0 19 15,20-4-47-15,9-2-53 16,19-11-133-16,4-6-66 16,2-17 155-16</inkml:trace>
  <inkml:trace contextRef="#ctx0" brushRef="#br0" timeOffset="29288.9">9294 10030 3299 0,'3'4'177'16,"-1"-1"255"-16,18-3-435 15,12 0-23-15,20-6 2 16,7-6-31-16,18-9-152 16,3-8-86-16,4-12-501 15,-5-10 459-15</inkml:trace>
  <inkml:trace contextRef="#ctx0" brushRef="#br0" timeOffset="29486.96">10151 9180 2433 0,'-18'38'324'0,"0"-15"609"15,7 21-863-15,3 16-50 0,5 39 0 16,3 17 1 0,10 15-64-16,7 2-48 0,9-10-128 15,2-10-74-15,3-10 407 16,-4-10-184-16</inkml:trace>
  <inkml:trace contextRef="#ctx0" brushRef="#br0" timeOffset="29692.74">9747 10336 3748 0,'18'10'139'16,"16"-10"69"-16,21-1-208 0,12-1 0 15,17 0-36-15,3 0-82 16,14-7 118-16,5 1-53 16</inkml:trace>
  <inkml:trace contextRef="#ctx0" brushRef="#br0" timeOffset="30136.28">9925 10650 3289 0,'18'30'239'0,"-11"-26"239"15,11 2-426-15,23-1-64 16,14 2-2-16,16-3 17 15,8-1 0-15,-2 1-12 16,-9 1 0-16,-26 2 3 16,-16 0 4-16,-24 6 15 15,-13 6 5-15,-22 7 3 16,-10 6-4-16,-11-1-9 16,-1-2-2-16,15-9-6 15,9-3 0-15,16-8 0 16,12-8 0-16,0 5 0 15,15-2 0-15,22 7 0 16,20 3 0-16,28 10 0 0,1 3 0 16,-4 2 0-16,-14 2 0 15,-25-1 0-15,-10-2 0 16,-25 14 0-16,-13 7 0 16,-25 14 0-16,-12 7 0 15,-16 0 0-15,-5-7 0 16,3-17 0-16,4-11-63 15,12-38-548-15,9-29 428 16</inkml:trace>
  <inkml:trace contextRef="#ctx0" brushRef="#br0" timeOffset="32402.36">22943 7305 1816 0,'-92'-26'101'16,"16"10"42"-16,12 0 9 16,24 8 21-16,8 1-31 15,19 2-37-15,5 2-20 16,9 2-26-16,8-2-8 15,19 1-2-15,12-2 1 16,36 1 10-16,14-1 0 16,28-1-11-16,22 3-4 0,18-3-10 15,21 5-5-15,22-2-8 16,10 1-4-16,19 0 3 16,9-3 2-16,24 2 6 15,15-2 5-15,9 2 2 16,3-2-1-16,4 2-3 15,-7-2-4-15,20-2-5 16,-2-3-2-16,5-4-2 16,5-1-2-16,-14-1-1 15,0 2-3-15,-11 10-2 16,-14 2-2-16,-12 4-4 16,-14 6 1-16,-21 2-3 15,-7 2 0-15,-25-2-1 16,-11-3-1-16,-31-4-12 15,-19-4-20-15,-30-4-59 0,-19-4-45 16,-33-5-111-16,-19-5-26 16,-42-26 141-16</inkml:trace>
  <inkml:trace contextRef="#ctx0" brushRef="#br0" timeOffset="32901.24">27008 4505 2694 0,'-12'-11'59'0,"7"21"-55"16,5 10 3-16,9 25 6 16,1 18 2-16,4 45-2 15,3 24-4-15,6 29-5 16,3 28-1-16,6 14 3 16,1 15 5-16,0 33 14 15,-2 17 8-15,-1 23 12 16,4 14 3-16,2 15-4 15,6-6-5-15,1 11-13 0,-1-5 4 16,-7 10-7-16,-1 15-2 16,-8 8 2-16,-6 3-9 15,-6 2-4-15,-7-21 0 16,-2-34 0-16,-3-22 0 16,-2-54 1-16,3-24-1 15,1-52-9-15,1-27-9 16,0-54-36-16,-1-24-51 0,-1-47-95 15,-1-35-13-15,-3-88-34 16,-4-61 467-16,-7-129-169 16</inkml:trace>
  <inkml:trace contextRef="#ctx0" brushRef="#br0" timeOffset="33502.23">27221 7201 1750 0,'0'-3'61'0,"12"-2"30"16,1-2-43-16,-1 1 18 16,-6 2 24-16,-3 3 6 15,-2 0 40-15,-1 1 19 16,-6-1 17-16,2-2-2 16,-3 0-33-16,-2-1-15 0,3-3-21 15,-1 0-14-15,-3-6-18 16,-5-3-13-16,-13-11-20 15,-6-6-10-15,-14-9-8 16,-4-7 0-16,-13-8 5 16,-6-7 4-16,-13-4-3 15,-10-6-1-15,-16-9-5 16,-6-5-4-16,-12-9-3 16,-3 0-3-16,-11-1-2 15,0 5-1-15,-17-8 2 16,-1-2 0-16,-14-8 3 15,-8 0 2-15,-4-3 3 16,-9-3-1-16,-2-2-3 16,7 0-5-16,6 10-5 15,8 4-1-15,24 9 0 16,9 6 0-16,21 15 0 16,20 13 0-16,25 19-20 15,14 5-28-15,30 12-107 0,10 7-72 16,23 15 333-16,13 17-172 15</inkml:trace>
  <inkml:trace contextRef="#ctx0" brushRef="#br0" timeOffset="34152.87">27261 7057 2009 0,'-8'0'165'0,"-2"-6"321"0,2 4-418 16,-4-2 12-16,-9 3 5 16,-5 1-31-16,-7 6-42 15,-3 7-8-15,3 12 3 16,-5 7 7-16,-7 15 26 15,-6 10 11-15,-21 29 18 16,-12 22 0-16,-36 38-6 16,-17 23-7-16,-35 39-11 15,-19 12-3-15,-34 35-3 16,-10 9 2-16,-47 5 10 16,-2 0 3-16,-12-17 12 15,7-14 4-15,59-31-1 16,24-20-8-16,69-51-23 15,26-25-17-15,38-46-40 16,17-21-35-16,26-24-128 16,13-14-108-16,24-57 153 15</inkml:trace>
  <inkml:trace contextRef="#ctx0" brushRef="#br0" timeOffset="36101.31">4874 13181 2799 0,'-43'13'192'0,"17"-13"155"16,19-8-314-16,18-20-83 15,7-13-1-15,13-21 16 16,6-6-3-16,6 2 2 16,4 4 14-16,-4 24 26 15,-6 9 12-15,-5 32 23 16,1 22 12-16,3 34 10 15,3 21-4-15,8 32-21 16,2 13-11-16,5 5-13 16,4-6-4-16,-2-17-3 15,-4-13-1-15,-12-12 1 16,-7-7-6-16,-13-16-56 16,-5-13-58-16,-8-22-149 0,-6-22-49 15,-2-28 153-15</inkml:trace>
  <inkml:trace contextRef="#ctx0" brushRef="#br0" timeOffset="36285.35">5599 12896 2485 0,'-35'49'248'0,"-33"-2"268"16,-2 15-365-16,3 35-112 15,0 20 2-15,1 7 1 16,3 0-12-16,10-17-18 15,7-13-22-15,15-16-132 16,7-12-90-16,19-22 294 16,6-18-160-16</inkml:trace>
  <inkml:trace contextRef="#ctx0" brushRef="#br0" timeOffset="36479.39">6121 13065 3200 0,'19'4'118'16,"11"-3"101"-16,28 1-237 0,13 2 11 16,16 3-33-16,2 1-64 15,-8 3-150-15,-8 0 397 16,-18 1-178-16</inkml:trace>
  <inkml:trace contextRef="#ctx0" brushRef="#br0" timeOffset="36645.43">6340 13410 3450 0,'-5'44'140'0,"14"-31"64"15,16-3-180-15,35-3-165 16,16-4-70-16,24-32 122 16</inkml:trace>
  <inkml:trace contextRef="#ctx0" brushRef="#br0" timeOffset="37299.93">7279 13115 2858 0,'-26'72'260'0,"-6"9"314"16,5 6-472-16,20 16-104 0,6-3 1 15,8-17-32-15,8-7-19 16,8-26-14-16,4-9-2 16,6-29 33-16,5-15 19 15,15-31 21-15,6-15 5 16,1-21 5-16,-7-1-1 15,-15 7 0-15,-9 9 0 16,-10 24-6-16,-5 12-3 16,-6 19-2-16,-4 11 0 0,3 23 1 15,2 12 1-15,4 16 3 16,2-1 0-16,5-10 4 16,5-7 3-16,15-17 1 15,7-9 4-15,9-23 15 16,4-12 7-16,-10-22 9 15,-5-10 1-15,-11-13-12 16,-10 0-9-16,-15-5-9 16,-9 3-6-16,-25 12-6 15,-8 5 0-15,-19 16-5 16,-4 10-4-16,-2 19-12 16,4 6-14-16,19 8-15 15,9 0 2-15,19-5-1 16,7-3 7-16,26-4 16 15,12 0 1-15,27 0 14 16,8 3 4-16,6 10 2 0,-2 8 1 16,-10 15 5-16,-3 5 4 15,-11 7 9-15,-7 0 6 16,-10 3 11-16,-5-1 5 16,-11-4 0-16,-5-2-7 15,-5-12-19-15,-5-2-9 16,-9-7-11-16,-4 1 0 15,-17-2 0-15,-8-4 0 0,-21-8-2 16,-6-10-43-16,-9-16-154 16,3-9 80-16,4-13 7 15</inkml:trace>
  <inkml:trace contextRef="#ctx0" brushRef="#br0" timeOffset="37491.62">8340 12966 3393 0,'7'5'166'0,"3"-4"101"16,6 0-195-16,20-1-74 16,9-2 14-16,21-7-14 15,10 0-50-15,11-9-165 16,0-6-84-16,-19 0-401 15,-19-16 383-15</inkml:trace>
  <inkml:trace contextRef="#ctx0" brushRef="#br0" timeOffset="37661.66">8850 12518 2856 0,'7'15'226'16,"-8"-1"206"-16,1 6-297 0,13 11-116 15,6 7 1-15,11 4-106 16,5 0-77-16,6-13-146 16,-1-6 125-16,-1-27 68 15</inkml:trace>
  <inkml:trace contextRef="#ctx0" brushRef="#br0" timeOffset="38250.01">9698 11916 2708 0,'-17'1'165'0,"0"1"91"16,0 3-71-16,-5 10-47 15,-6 9-36-15,-6 23-57 16,-1 17-12-16,0 32-8 15,-2 13 3-15,-3 26 8 16,-2 19 1-16,1 21-2 16,6 15-5-16,17 15-14 15,9-11-5-15,13-11-9 16,13-5-2-16,18-29-12 16,7-8-7-16,11-27-31 0,0-17-28 15,4-24-105-15,2-14-64 16,4-29-98-16,1-22 49 15,-9-42 152-15</inkml:trace>
  <inkml:trace contextRef="#ctx0" brushRef="#br0" timeOffset="38449.57">9851 13035 3244 0,'-3'5'161'16,"2"-2"144"-16,14 0-280 16,10 1-19-16,21-3-7 15,9-1-26-15,19-12-107 16,6-4-74-16,6-15 193 16,-2-16-82-16</inkml:trace>
  <inkml:trace contextRef="#ctx0" brushRef="#br0" timeOffset="38648.87">10650 12167 3388 0,'-13'31'165'16,"0"10"94"-16,7 13-187 15,8 26-64-15,8 13 10 16,10 17-63-16,4 8-51 15,8-4-121-15,2-6-61 16,-2-19-59-16,-3-14-22 16,-6-25 216-16</inkml:trace>
  <inkml:trace contextRef="#ctx0" brushRef="#br0" timeOffset="38848.65">10419 12992 3355 0,'49'27'200'0,"-15"-27"202"16,17 3-345-16,32-6-125 16,10-5-62-16,3-10-107 15,-3-2-436-15,-18-12 403 16</inkml:trace>
  <inkml:trace contextRef="#ctx0" brushRef="#br0" timeOffset="39282.89">10565 13422 3868 0,'0'32'82'15,"27"-28"-25"-15,16 5-81 16,23-6-12-16,6-3 14 16,1-2-39-16,-5-3-22 0,-16 5 5 15,-14 0 14-15,-25 6 55 16,-11 2 25-16,-17 12 18 16,-6 5 3-16,-13 11-7 15,-1 1-4-15,1-8-8 16,2-4-5-16,13-11-9 15,3-5-8-15,15-8-11 16,1 0-2-16,16-1 7 16,7 0 10-16,20 1 16 15,3 3 5-15,3 6-2 16,-6 3-5-16,-13 6-1 16,-9 5 5-16,-17 15 11 15,-7 10 4-15,-17 9 3 16,-6 1-4-16,-6-11-28 15,0-10-25-15,6-14-86 16,1-9-87-16,3-27-159 0,-1-20 74 16,0-58 109-16</inkml:trace>
  <inkml:trace contextRef="#ctx0" brushRef="#br0" timeOffset="39498.94">11178 12212 3527 0,'20'27'148'0,"3"16"72"16,12 15-164-16,21 43-35 15,7 25 6-15,13 31-11 16,6 22-11-16,-1 30-4 16,-9-5-4-16,-25 4-60 15,-18-11-60-15,-33-18-144 16,-21-4 267-16,-45-11-70 15</inkml:trace>
  <inkml:trace contextRef="#ctx0" brushRef="#br0" timeOffset="40050.36">3894 15643 3652 0,'-45'16'97'0,"19"-12"-80"15,32-5-36-15,26-18-16 16,11-7 0-16,19-19 29 16,3-10 4-16,2-3 3 15,-6 3 4-15,-16 16 1 16,-6 13-2-16,-1 28 5 16,1 19 3-16,12 41 13 15,3 14 5-15,-1 24 1 16,2 7-5-16,-7 8-12 0,-3-2-4 15,-11-12-6-15,-7-8 0 16,-9-13-2-16,0-7-19 16,-4-9-97-16,2-11-90 15,-7-22-1-15,0-20 58 16</inkml:trace>
  <inkml:trace contextRef="#ctx0" brushRef="#br0" timeOffset="40249.04">4784 15507 3411 0,'-54'58'106'0,"-12"30"1"16,-3 25-63-16,-6 25-8 16,1 6-6-16,11-12-33 15,10-17-23-15,21-30-73 16,8-14-58-16,18-29-120 15,6-18 351-15,23-46-111 16</inkml:trace>
  <inkml:trace contextRef="#ctx0" brushRef="#br0" timeOffset="40414.99">5337 15562 3110 0,'22'19'197'0,"11"-6"309"16,36 6-498-16,13 3-54 16,7-9-150-16,-2-4-39 15,-23-4 77-15</inkml:trace>
  <inkml:trace contextRef="#ctx0" brushRef="#br0" timeOffset="40603.65">5363 15936 3232 0,'-2'43'200'0,"17"-17"167"16,21-3-298-16,39-3-85 16,12-5-34-16,11-17-138 15,1-11-88-15,-3-15-414 16,-4-6 387-16</inkml:trace>
  <inkml:trace contextRef="#ctx0" brushRef="#br0" timeOffset="41048.55">6287 16705 3289 0,'-23'1'155'0,"7"-33"151"0,23 21-315 16,12-3-12-16,24-8 12 16,16-4 12-16,24-2 2 15,4 2 5-15,21 6 14 16,4 4 8-16,20 7 14 15,9 7 4-15,28 9 4 16,8 5-4-16,21 3-8 16,14 4-7-16,4-1-18 15,4-3-5-15,11-2-8 16,2-2-4-16,-2-6 0 16,6-4 0-16,-20-3 0 15,-2-3 0-15,-15-1 0 16,-10-2 0-16,-9-7 0 15,-20-2 0-15,-30-5 0 16,-16 2 0-16,-39 3-22 16,-11 1-41-16,-23 3-145 0,-12 0-18 15,-32-11 93-15</inkml:trace>
  <inkml:trace contextRef="#ctx0" brushRef="#br0" timeOffset="57541.11">7252 15616 2642 0,'-21'-11'98'15,"15"-4"47"-15,3 2-74 16,4 4-11-16,2 6 2 0,-1 3-8 16,-1-2 2-16,-1 7 24 15,0 7 12-15,0 27-2 16,0 19-5-16,-2 33-12 16,0 16-10-16,2-3-22 15,1-7-11-15,8-13-19 16,4-9-4-16,5-12-59 15,2-8-67-15,3-23-161 16,2-14-73-16,3-38 172 16</inkml:trace>
  <inkml:trace contextRef="#ctx0" brushRef="#br0" timeOffset="57858.19">7725 15620 2627 0,'-7'26'174'0,"-3"0"232"16,1 23-326-16,5 15-17 16,3 28 2-16,3 5-15 15,9-4-34-15,3-9-6 16,9-25-6-16,2-7-2 16,10-16-2-16,0-12 1 15,5-18 13-15,3-8 11 16,0-22 18-16,-1-11 7 0,-6-20-1 15,-7-10-7-15,-8-21-12 16,-8-10-5-16,-13-4-9 16,-8 4-4-16,-13 25 0 15,-1 15 2-15,-13 25-2 16,-3 8-4-16,-4 17-24 16,-7 11-26-16,4 19-84 15,9 11-70-15,13 19 7 16,15 4 61-16</inkml:trace>
  <inkml:trace contextRef="#ctx0" brushRef="#br0" timeOffset="58323.82">8842 15678 2953 0,'11'-1'250'0,"-14"1"431"16,-4-6-671-16,-1-7-17 16,-12-15-6-16,-7-3-2 15,-15-8-13-15,-4 2 0 16,-6 11 20-16,0 4 14 16,7 18 13-16,6 9 0 15,9 16-4-15,4 6-7 0,13 8-9 16,5 1-5-16,15 4-5 15,9-3-1-15,18-6 3 16,2-4 2-16,14-11 6 16,6-9 2-16,0-12 7 15,2-8 3-15,-9-5 6 16,-10-2 0-16,-15 6 6 16,-8 3 4-16,-14 10 13 15,0-1 6-15,-8 18-7 16,-5 15-6-16,-6 28-20 15,-2 17-8-15,2 13-5 16,5-5 0-16,7-13 0 16,4-7 0-16,2-10 0 15,5 1 0-15,5-7-116 16,3-7-121-16,0-22 132 16</inkml:trace>
  <inkml:trace contextRef="#ctx0" brushRef="#br0" timeOffset="58475.13">9310 16119 3372 0,'8'35'221'16,"-16"-29"149"-16,3-1-416 0,6-15-203 15,1-13 249-15,-9-44-38 16</inkml:trace>
  <inkml:trace contextRef="#ctx0" brushRef="#br0" timeOffset="58724.06">9453 15560 3485 0,'7'43'173'0,"-12"-19"100"16,3 8-221-16,9 9-61 15,4 1-4-15,5 0-9 16,1-1-4-16,10-8 3 16,5-3 4-16,9-11 14 15,8-5 3-15,8-13-4 16,4-7-11-16,3-15-44 0,-1-10-56 16,-8-13-155-16,-10-7-1 15,-13-10 118-15</inkml:trace>
  <inkml:trace contextRef="#ctx0" brushRef="#br0" timeOffset="58893.2">9974 15511 2848 0,'-13'34'146'0,"0"7"88"16,1 12-68-16,4 24-19 16,-1 14-19-16,9 15-65 15,5-4-20-15,8-20-43 16,3-13-21-16,1-20-94 15,0-9-74-15,3-19-49 16,4-16 90-16</inkml:trace>
  <inkml:trace contextRef="#ctx0" brushRef="#br0" timeOffset="59192.62">10284 15400 3342 0,'21'5'140'16,"9"-3"129"-16,17-3-264 16,8-4-1-16,-4-7 9 15,-5-2-6-15,-8 1-5 0,-4 3 1 16,-11 6 3-16,-6 4 2 16,-8 6 4-16,-1 9 5 15,0 24 10-15,1 13 3 16,-1 22 3-16,0 10-1 15,0 13-8-15,1 6-5 16,5 5-9-16,1-4-5 16,4-14-15-16,-1-12-13 0,-1-18-37 15,-6-10-51-15,-5-23-159 16,-4-6 314-16,-20-29-109 16</inkml:trace>
  <inkml:trace contextRef="#ctx0" brushRef="#br0" timeOffset="59623.15">10430 15798 3799 0,'10'3'129'16,"8"1"38"-16,18-3-167 15,12-4 0-15,21-17-7 16,9-9-16-16,13-14-41 15,-1-5-25-15,-7-4-36 16,-7 1 9-16,-8-4 42 0,-6 3 27 16,-6 5 46-16,-9 2 8 15,-17 20 7-15,-7 7 6 16,-14 14 31-16,-6 4 22 16,-6 10 21-16,-4 14 0 15,-3 21-25-15,1 7-17 16,5 0-22-16,4-8-7 15,8-20-9-15,5-9-9 16,11-8-5-16,4-4 0 0,9-11 0 16,6-1 0-16,4-15 0 15,-3-9 0-15,-10-4 0 16,-11-4 0-16,-23-3 0 16,-16 2 0-16,-23-1 0 15,-12 3 0-15,-9 11-173 16,0 10 37-16,2 29 42 15</inkml:trace>
  <inkml:trace contextRef="#ctx0" brushRef="#br0" timeOffset="59956.12">12615 15682 3821 0,'12'47'111'0,"19"-16"-2"16,7 40-90-16,8 30-6 15,-6 4 4-15,-8 11-12 16,-46 0-14-16,-25-2-155 16,-1-6-52-16,-57-26 99 15</inkml:trace>
  <inkml:trace contextRef="#ctx0" brushRef="#br0" timeOffset="61557.32">29028 7117 2338 0,'13'19'109'0,"7"-32"117"15,-13 13-192-15,5-6 40 16,2-2 11-16,3-9-1 16,2-8-18-16,-1-9-25 15,-1-6-1-15,-5-5 3 16,0-2-3-16,-3-6 3 15,1 0 6-15,-3 2 10 16,-2 2 3-16,-5 5 1 16,-3 1-2-16,-3-4-8 15,-3-4-3-15,-3-6-8 16,-1 0-6-16,-2 2-10 0,-1-1-4 16,-4 3-9-16,-2 0-1 15,-6 5-3-15,-3-3 2 16,3 0 1-16,-3 1-1 15,-2 2-1-15,-1 3-1 16,-11 3-4-16,-4 2-1 16,-3 1 0-16,-3-1-2 15,-12 1 0-15,1 1 0 16,-7 0-1-16,-4 0 0 0,0 0 0 16,0-1 0-16,-2-1 0 15,5 0 0-15,-1 4 2 16,-4 4-1-16,8 6 0 15,-2 4 0-15,7 5 0 16,7 4-1-16,-1 4-1 16,-1 0-1-16,0 6-1 15,-3-1 0-15,1-1 2 16,0 4 0-16,5-1 0 16,4 1 1-16,2 1-1 15,1 0 0-15,1 2 2 16,-1 0 0-16,3 7 1 15,2-2 0-15,1 3 1 16,2 4-2-16,4 0 1 16,6 2-2-16,-7 4 0 15,-3 6 0-15,-7 9 1 0,-8 3 1 16,-3 8 0-16,-1 2 1 16,0-3-1-16,6-4 0 15,11-7-1-15,7-3 1 16,11-6-1-16,4-4 0 15,6-7 0-15,6-6 1 16,3-2 1-16,7-4 1 16,0-1 1-16,0 0 1 0,0-1 2 15,1 0 1-15,0 0 2 16,-3-5 1-16,5-8-3 16,2-7-1-16,1-11-2 15,3-5 0-15,3-4-1 16,1 0 1-16,1 0 3 15,1 1 2-15,-4 8 3 16,-3 6-2-16,-4 15-5 16,-3 8-3-16,0 1-5 15,-2-2-1-15,-12 19-3 16,-11 14-1-16,-20 27-1 16,-5 10 1-16,-7 14 4 15,3-2 1-15,16-8 1 16,7-7 2-16,19-17 0 15,10-9 2-15,13-11-1 16,12-4-1-16,26-9-1 16,19-6-1-16,32-14-1 0,11-12-12 15,13-17-148-15,-4-3-101 16,-15 2 131-16</inkml:trace>
  <inkml:trace contextRef="#ctx0" brushRef="#br0" timeOffset="64387.53">30092 6915 1872 0,'-12'1'99'0,"12"0"135"15,0-1-174-15,0 0 8 16,0 0 7-16,0 0-14 15,3-2-41-15,-1-4-8 16,4-11-2-16,1-9-1 16,3-15 2-16,0-9 1 15,-3-15 6-15,-1-4 3 16,-3-10 9-16,-3-3 4 16,-2 2 10-16,-1-1 0 0,-8 5-4 15,-3 7-7-15,-7-10-13 16,-8 1-3-16,-7-6-13 15,-4-5-4-15,-8 9-3 16,-1 2-2-16,-6 1 2 16,-4 0 3-16,-4 1 3 15,-4 3 2-15,0 5 5 16,-4 5 3-16,-5 11-2 16,-1 1-1-16,-3 5-5 15,-4 1-2-15,-3-4-3 16,-2-5-1-16,-3 0-1 15,-3 1-1-15,-10 6 0 16,0 6 0-16,-9 5 1 16,-1 7 0-16,-4 3 2 15,-6 2 0-15,1 9-1 0,-3 2 0 16,4 6 0-16,-1 3-1 16,1 4 2-16,-1 4-1 15,0 3 1-15,7 2 0 16,2 2 0-16,3 1 2 15,3 1 2-15,-3-1 2 16,2 2 4-16,-1-1 1 16,6 6-1-16,0 2 0 0,10 5-4 15,-3 2-2-15,5 9-3 16,4 6 2-16,1 9-1 16,8 5-1-16,5 3 2 15,1-2-1-15,9 4-2 16,2 0 2-16,3 9-2 15,3 9 1-15,-4 3 1 16,1-2-1-16,7-3 2 16,6-2 1-16,20-4 2 15,9 2 2-15,11 3 3 16,3 1 1-16,4-3 0 16,-3-6 0-16,3-2-2 15,1-6-2-15,1 4 0 16,0 5 0-16,0 4-1 15,3-2-1-15,1-3 0 16,1-6 0-16,5-5 4 16,2 1 4-16,6-3 6 0,4 2 3 15,6 0 2-15,0-1-1 16,5-2-3-16,-2-4-1 16,-4-9-6-16,0-2 0 15,-8 1-1-15,1 0-2 16,-2 1-1-16,0 0-1 15,2 2-2-15,1-4-1 16,2 3 1-16,-1 0-1 16,7-3 3-16,0 0 2 0,-3-3 2 15,3-9 0-15,0 1-1 16,1-2-2-16,2-2-3 16,-2 1-1-16,-2-6-1 15,-8-2 0-15,-5-7-1 16,-2 2 1-16,-6-5 0 15,0-4 1-15,-4-1 1 16,-4-2 2-16,-1-1 3 16,0 0 2-16,0 0 2 15,0 0 0-15,0 1-1 16,0 0-4-16,0 0-4 16,0-1-1-16,0 2-3 15,0-1 0-15,0 0-1 16,0 0-1-16,0 0 1 15,0 2 0-15,0-2 1 16,0 0 2-16,0 0 6 0,0 0 4 16,0-1 14-16,-1 0 6 15,0 0 15-15,-9-3 2 16,-4-7-7-16,-6-5-5 16,-11-9-12-16,-4-2-2 15,-9-1-4-15,0 2-1 16,-1 7-4-16,4 4-2 15,11 7-2-15,4 4-1 0,14 1-4 16,11 2-4-16,-5 3-11 16,13 4-2-16,18 14 0 15,13 6 1-15,28 10 9 16,11 1 3-16,9-7 0 16,2-8 0-16,-13-13 1 15,-7-9-1-15,-7-16 5 16,-9-13 1-16,-6-33-48 15,-6-26-101-15,-22-55 83 16</inkml:trace>
  <inkml:trace contextRef="#ctx0" brushRef="#br0" timeOffset="66371.3">14299 16076 2628 0,'-34'-452'184'0,"8"453"135"16,5 1-217-16,23-3-105 15,8-8-2-15,19-14 5 16,6-10-2-16,19-24 12 16,2-8 7-16,8-6 17 15,4 1 10-15,-7 17 17 16,-1 10 1-16,-14 22-12 15,-7 10-13-15,-10 32-12 16,-3 20 4-16,0 54 13 0,3 18 7 16,6 29-3-16,6 5-8 15,6-7-17-15,4-9-6 16,0-17-6-16,-1-11-2 16,-5-24-6-16,-5-8-29 15,-9-22-112-15,-7-15-84 16,-5-34-79-16,-2-19-521 15,-6-38 535-15</inkml:trace>
  <inkml:trace contextRef="#ctx0" brushRef="#br0" timeOffset="66554.34">15217 15502 3112 0,'-42'50'166'0,"-12"10"103"16,-8 19-168-16,-3 40-71 15,1 15 1-15,4 11-26 16,6 2-56-16,15-18-128 16,9-7-75-16,11-27 355 15,2-16-173-15</inkml:trace>
  <inkml:trace contextRef="#ctx0" brushRef="#br0" timeOffset="66854.94">15522 16017 3914 0,'14'14'95'16,"9"39"-40"-16,4-31-61 16,-2 0 12-16,-7 2-13 15,-20 8-56-15,-13 9-13 16,-24 10-7-16,-11 6 18 0,-3-5 67 15,2-6 26-15,13-11 25 16,12-12 10-16,15-12-7 16,8-4-15-16,19-2-29 15,16 0-12-15,30-7-27 16,20-6-24-16,18-20-64 16,9-10-60-16,-3-13-142 15,-9-5-3-15,-17-4 156 16</inkml:trace>
  <inkml:trace contextRef="#ctx0" brushRef="#br0" timeOffset="67020.11">16296 15672 2742 0,'5'-2'214'0,"13"6"186"15,9-1-211-15,22 4-131 16,13-1 0-16,11-5-68 0,-1-1-68 15,-13 0-140-15,-18 0-68 16,-25 5-50-16,-20 7 144 16</inkml:trace>
  <inkml:trace contextRef="#ctx0" brushRef="#br0" timeOffset="67169.64">16275 15908 2381 0,'-9'14'224'0,"16"-8"173"16,9 0-171-16,28 0-122 15,12-1-27-15,29-11-48 16,10-8-56-16,2-15-133 16,3-5-66-16,-17-4 102 15</inkml:trace>
  <inkml:trace contextRef="#ctx0" brushRef="#br0" timeOffset="67604">17394 15254 3668 0,'3'3'136'16,"6"-2"112"-16,11 0-265 0,11 2-11 15,16 5-1-15,4 3-7 16,2 13-15-16,-9 6 9 15,-17 9 23-15,-14 20 9 16,-20-1 28-16,-9 3 9 16,-21-6 8-16,-5 1 4 15,-3-12-15-15,3-4-8 16,13-14-10-16,9-8-2 16,13-11-6-16,6-6-5 0,6 0-3 15,12-3 0-15,24 1 10 16,11 1 4-16,11 7 7 15,-3 7-1-15,-11 14-3 16,-12 8 2-16,-16 17 10 16,-13 8 6-16,-20 8-2 15,-13 5-3-15,-13-2-13 16,-1-3-7-16,-3-11-7 16,1-12-42-16,1-24-165 15,-4-18-111-15,12-49 153 16</inkml:trace>
  <inkml:trace contextRef="#ctx0" brushRef="#br0" timeOffset="67903.1">18121 15348 2681 0,'16'56'270'0,"-10"8"468"16,7 37-636-16,5 18-36 15,7 10 3-15,5-2-16 16,10-19-44-16,5-12-10 15,9-33-8-15,11-13-3 16,8-23 4-16,-3-15 3 16,-1-26 6-16,-7-12 8 15,-19-15 10-15,-7 1 6 16,-20 3 7-16,-12 9-4 0,-23 4-11 16,-14 2-6-16,-22 9-11 15,-12 6 0-15,-13 19 0 16,-2 9-18-16,8 16-116 15,6 6-97-15,27 6 231 16,17-1-111-16</inkml:trace>
  <inkml:trace contextRef="#ctx0" brushRef="#br0" timeOffset="68202.42">19281 15394 2587 0,'-21'72'379'0,"-6"2"525"16,2 13-726-16,16 16-186 15,9 0-5-15,18-10-40 0,8-15-13 16,24-30-1-16,13-13 10 16,17-25 57-16,7-8 22 15,4-11 46-15,-6-4 12 16,-15-16-9-16,-8-8-15 15,-28-16-42-15,-12-9-14 16,-22-8 0-16,-20-3 0 16,-40-3 0-16,-21 2 0 15,-25 5-82-15,-9 10-41 0,11 22-116 16,5 14 239-16,20 34-41 16</inkml:trace>
  <inkml:trace contextRef="#ctx0" brushRef="#br0" timeOffset="68469.8">19923 15663 3979 0,'-19'11'93'0,"32"-39"-70"16,-12 28-23-16,28-7 0 0,13-7 0 16,36-13-11-16,19-4-16 15,22-7-34-15,3-3-30 16,-1 2-85-16,-4 1-63 16,-5 12 120-16,-6 2 0 15</inkml:trace>
  <inkml:trace contextRef="#ctx0" brushRef="#br0" timeOffset="68919.8">21234 14962 2605 0,'-5'26'305'15,"-3"-65"359"-15,0 39-493 16,6 4-185-16,1 9 2 16,0 29 0-16,1 20-4 15,6 48 5-15,3 21 5 16,8 15 5-16,2 1 1 15,2-10 1-15,3-13-10 0,2-22-77 16,0-19-71-16,-3-34 260 16,-2-22-150-16</inkml:trace>
  <inkml:trace contextRef="#ctx0" brushRef="#br0" timeOffset="69202.88">21686 15522 3052 0,'-4'128'184'16,"-10"-3"253"-16,25 8-423 15,18-12-4-15,1-35-13 16,30-17-12-16,16-29-9 16,5-13 4-16,5-30 31 15,-3-17 20-15,-8-23 25 16,-3-5 8-16,-14-28 2 15,-11-14-7-15,-24-22-28 0,-19-8-17 16,-33 6-28-16,-19 6-11 16,-21 16-9-16,-7 9-3 15,1 20-30-15,4 12-54 16,10 23-120-16,1 8 313 16,7 22-120-16</inkml:trace>
  <inkml:trace contextRef="#ctx0" brushRef="#br0" timeOffset="69619.09">23094 15331 3529 0,'9'-1'138'0,"-11"-20"53"15,-7-15-155-15,-20-19-36 16,-13-10-20-16,-20 2-41 15,-9 12-2-15,-9 34 16 16,0 17 20-16,4 42 40 16,5 17 3-16,18 38 15 15,12 13 3-15,27 2-6 16,17-14-8-16,23-33-18 16,8-20-3-16,18-30-4 15,11-12 4-15,14-26 2 0,3-12 3 16,-9-12 3-16,-12 0 2 15,-22 7 1-15,-11 8 2 16,-15 18 2-16,-4 9 5 16,-7 25 9-16,-1 17 6 15,-6 30 5-15,-3 21 0 16,1 21-9-16,0 6-8 16,7-5-13-16,3-8-17 15,8-10-64-15,2-8-83 0,10-8-318 16,6-16 281-16</inkml:trace>
  <inkml:trace contextRef="#ctx0" brushRef="#br0" timeOffset="69749.47">23489 16185 3761 0,'0'2'31'16,"2"-4"15"-16,2-33-234 15,1-42-532-15,10-64 502 16</inkml:trace>
  <inkml:trace contextRef="#ctx0" brushRef="#br0" timeOffset="70102.49">23810 15057 3360 0,'5'51'191'0,"-3"9"232"16,3 41-385-16,2 6-11 15,6-4-4-15,2-10-11 16,8-21-15-16,6-9-9 16,10-16-3-16,6-7-3 15,8-21-20-15,1-9-10 16,0-29-61-16,2-17-55 0,-4-29-150 16,-6-14-66-16,-11-23-105 15,-10-3 0-15,-17 15 172 16,-5 15 167-16,-6 41 329 15,-2 16 133-15,-7 22 101 16,-1 9-51-16,-6 30-87 16,-1 23-46-16,0 31-59 15,1 10-22-15,4 12-63 16,2-1-24-16,6-7-38 16,4-8-50-16,4-20-159 15,5-18-87-15,3-23 325 16,0-18-165-16</inkml:trace>
  <inkml:trace contextRef="#ctx0" brushRef="#br0" timeOffset="70418.71">24686 14896 3862 0,'13'2'103'16,"13"-2"-38"-16,6 0-53 15,7-5-5-15,-4-1-12 16,-6 1-18-16,0-3-2 16,-5 11 3-16,1 2 10 0,-1 12 18 15,-2 9 6-15,-1 22 12 16,-3 13 5-16,-4 29-2 16,-5 22-6-16,-5 21-11 15,-3 11-6-15,-1 11-4 16,0-1 0-16,-1-11 0 15,1-7 0-15,0-19-14 16,0-11-37-16,-2-16-177 16,-4-13 6-16,-11-38 80 15</inkml:trace>
  <inkml:trace contextRef="#ctx0" brushRef="#br0" timeOffset="70585.48">24764 15452 4007 0,'57'48'88'15,"37"2"-88"-15,28 1 0 16,20-22-17-16,2-17-823 16,-14-28 595-16</inkml:trace>
  <inkml:trace contextRef="#ctx0" brushRef="#br0" timeOffset="70692.5">25933 16022 3921 0,'-14'55'105'0,"-7"-26"-36"15,-8-1-69-15,-63-25-520 16,-32-43 383-16,-72-45-130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604" units="cm"/>
          <inkml:channel name="Y" type="integer" max="1787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3983" units="1/cm"/>
          <inkml:channelProperty channel="Y" name="resolution" value="1000.447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4T19:33:53.26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6729 4472 2647 0,'-37'7'-210'16,"26"-29"340"-16,23-43-1 15,-12 11-66-15,5-6 12 16,-3 1 10-16,-3 15-20 16,-5 6-23-16,-5 16-18 15,-3 6-9-15,-9 16-15 16,-2 16-4-16,-17 36-3 16,-6 29 5-16,-3 45 8 15,1 10 3-15,22 10 1 16,15-7-2-16,27-24 0 15,13-14 4-15,12-37 13 16,3-22 6-16,1-27 15 0,-1-14 5 16,8-22 13-16,5-16 1 15,9-41-6-15,5-13-8 16,-4-16-22-16,-4 3-9 16,-13 29-11-16,-14 20-1 15,-17 31-1-15,-9 13 2 16,-8 18-1-16,-4 10 1 15,3 27 1-15,1 13-5 16,12 16 1-16,7 3-3 0,11-9-4 16,6-5 0-16,8-21 1 15,5-11 0-15,8-28 5 16,2-14 4-16,1-26 3 16,-2-11 5-16,-14-15 4 15,-11-1 1-15,-25-2 3 16,-11 3 1-16,-30 4-1 15,-17 7 0-15,-20 9 5 16,-6 7 2-16,2 15-2 16,9 4-3-16,16 11-17 15,15 2-10-15,21 4-12 16,7-1-19-16,19-5-3 16,8-5 1-16,26-10 8 15,15 0 15-15,24 5 5 16,7 10 1-16,-7 18 0 15,-10 10 2-15,-16 18 2 0,-7 7 0 16,-4 8 3-16,3 1 0 16,-2 2-1-16,1 2 0 15,-5 1 2-15,-7 0-2 16,-12-6 9-16,-9 1 5 16,-13-7 14-16,-6-3 6 15,-16-3 4-15,-9-5-3 16,-16-10-7-16,-12-1-4 0,-6-10-4 15,-2-6-9-15,5-11-58 16,7-12-60-16,10-28-195 16,14-17-82-16,24-32 37 15,14-13 106-15</inkml:trace>
  <inkml:trace contextRef="#ctx0" brushRef="#br0" timeOffset="317.01">8110 3815 2695 0,'6'-12'76'0,"16"-8"23"16,7 0-50-16,4 3 28 16,0 4 13-16,-7 10-15 15,-3 3-16-15,-4 12-24 0,-6 7-7 16,-13 23-5-16,-11 14-1 15,-14 11 4-15,-8 1 1 16,-1-14-2-16,2-9 3 16,7-16 8-16,9-6 2 15,11-11-10-15,6-3-8 16,18-3-18-16,9-2-4 16,21-3-1-16,9-2 3 15,9-6-18-15,3 1-55 0,-1 1-163 16,-2 4 362-16,-5 8-173 15</inkml:trace>
  <inkml:trace contextRef="#ctx0" brushRef="#br0" timeOffset="700.46">8756 4588 3095 0,'-9'4'112'0,"2"-5"46"15,6-4-134-15,7-6-16 16,5-5 15-16,5-17 4 16,4-8-12-16,6-8-12 0,-2-2 0 15,4 8-3-15,0 7 0 16,-3 15-1-16,-1 7-1 15,-1 9 2-15,-2 5 2 16,-1 14 15-16,2 16 7 16,2 28 13-16,6 12 3 15,8 15-8-15,2 2-7 16,4-5-11-16,-1 3-6 16,4-4-3-16,-2-4-1 0,-4-14-2 15,0-10 2-15,-13-21-22 16,-3-7-41-16,-12-12-165 15,-2-8-89-15,-4-31 151 16</inkml:trace>
  <inkml:trace contextRef="#ctx0" brushRef="#br0" timeOffset="883.53">9445 4177 2918 0,'-49'31'157'15,"-7"22"206"-15,-11 41-321 16,-5 16 3-16,-8 20 8 16,-1 2-13-16,13-7-35 15,10-9-39-15,16-25-139 16,5-11-70-16,8-30 108 0</inkml:trace>
  <inkml:trace contextRef="#ctx0" brushRef="#br0" timeOffset="1253.39">10135 4639 3187 0,'-31'11'148'0,"6"22"109"16,18-33-249-16,10 0-13 15,6 0 13-15,16-4 28 16,12 2-3-16,30-4-10 15,18 0-2-15,14 0-13 16,2 0-6-16,4 3 5 16,-5-1-31-16,3 2-78 15,-2-2-51-15,-14-2-147 0,-1-4 5 16,-18-7 153-16</inkml:trace>
  <inkml:trace contextRef="#ctx0" brushRef="#br0" timeOffset="2998.93">11909 4331 1941 0,'5'-7'130'16,"1"-18"201"-16,5-4-205 15,0-2 6-15,-7 3 0 16,-4 0-44-16,-7 7-42 16,-6 3-8-16,-12 9-6 15,-4 5-7-15,-16 22-6 16,-10 19 0-16,-9 44 5 15,-1 25 5-15,12 28 0 16,12 3-4-16,29-4-12 16,15-13-7-16,27-27-5 15,13-18 0-15,10-38 12 16,7-17 8-16,11-29 23 16,0-15 8-16,11-40-1 15,1-16-4-15,0-17-21 0,1-5-7 16,-16 19-8-16,-13 17-1 15,-23 26-2-15,-14 18-1 16,-17 21-4-16,2 3-1 16,-4 31 0-16,0 15 0 15,5 25 3-15,6 6-1 16,14-3-2-16,8-6-1 16,13-20 1-16,7-11 4 15,14-30 8-15,6-13 5 0,3-32 6 16,-3-14 0-16,-9-20-1 15,-11-5-2-15,-15-8-1 16,-9-1 3-16,-25-7 2 16,-14-2 0-16,-25 13 6 15,-9 6 3-15,-20 28 5 16,-9 17-2-16,-6 19-18 16,2 10-12-16,18 14-17 15,16 3-5-15,22-3-3 16,12 0-3-16,21-5 1 15,15 0 1-15,32 4 7 16,20 2 8-16,21 8 3 16,2 2 2-16,0 13 1 15,-10 4 0-15,-4 9 1 16,-4 4 1-16,-18 4-1 16,-12 2 1-16,-24 2 1 0,-10 4 1 15,-14-4 5-15,-4-1 6 16,-10-11 13-16,-4-6 5 15,-9-13 10-15,0-8-1 16,-8-10-17-16,-7-7-6 16,-2-10-17-16,-4-6-15 15,5-21-124-15,5-13-103 16,11-24 122-16</inkml:trace>
  <inkml:trace contextRef="#ctx0" brushRef="#br0" timeOffset="3315.74">13600 4477 3172 0,'24'-6'179'16,"7"-21"303"-16,22-21-515 15,3-5 23-15,-5-4 19 16,-5 3-2-16,-17 18-6 15,2 7-1-15,-2 17-6 16,-1 6-1-16,2 14-2 16,-2 12 1-16,9 34 2 15,3 18 1-15,13 25 1 16,5 5 2-16,2-3 2 0,-2-5 0 16,-4-11 0-16,-3-2 3 15,-2-10-19-15,-3-7-37 16,-8-21-173-16,-4-13 306 15,-21-36-131-15</inkml:trace>
  <inkml:trace contextRef="#ctx0" brushRef="#br0" timeOffset="3515.15">14517 4112 3373 0,'-53'50'111'15,"0"36"41"-15,-10 48-154 16,1 15 10-16,-19 21 3 16,9-10 12-16,26-28-88 15,16-18-79-15,29-40-95 16,11-17-525-16,11-35 486 16</inkml:trace>
  <inkml:trace contextRef="#ctx0" brushRef="#br0" timeOffset="3715.46">15183 4312 3404 0,'29'26'137'0,"39"-3"175"15,6 5-368-15,10 1 56 16,5-9-6-16,3-2-37 15,2-7-158-15,-3-5-59 16,-14-13 115-16</inkml:trace>
  <inkml:trace contextRef="#ctx0" brushRef="#br0" timeOffset="3898.98">15250 4672 3763 0,'3'11'59'0,"32"6"-84"16,11 1-8-16,32-1 33 15,17-9 11-15,14-11-68 16,9-10-65-16,4-11-143 16,-3-5 53-16,3-11 78 15</inkml:trace>
  <inkml:trace contextRef="#ctx0" brushRef="#br0" timeOffset="5931.24">17319 4233 2506 0,'-39'-11'91'0,"12"-3"55"16,28 4-104-16,2-2 46 16,-3 0 18-16,-3-1 13 15,-5-1-17-15,-7-2-24 16,-4 0-8-16,-10-2-4 16,-2-2-2-16,-14 3-4 15,-7 2-3-15,-5 8-17 16,-8 3-7-16,-1 9-11 15,0 9-4-15,-5 15-3 16,0 11-1-16,-3 28-5 16,8 26-4-16,14 28-4 15,14 12-2-15,34 13-3 0,13-3 0 16,42-15 2-16,17-11 2 16,21-25 7-16,12-17 5 15,5-22 9-15,8-11 8 16,-2-32 11-16,-1-12 0 15,-8-33 2-15,-8-13-6 16,-7-24-4-16,-10-11-1 16,-23-29-5-16,-19-8-6 0,-32-10-8 15,-18 1-6-15,-38 9-6 16,-17 5 0-16,-25 19 0 16,-3 9 0-16,-1 31-9 15,1 13-51-15,5 23-191 16,0 12 251-16,6 21-93 15</inkml:trace>
  <inkml:trace contextRef="#ctx0" brushRef="#br0" timeOffset="6107.64">17715 4730 3518 0,'12'9'-93'0,"-27"5"-423"15,41-5 239-15</inkml:trace>
  <inkml:trace contextRef="#ctx0" brushRef="#br0" timeOffset="12061.25">5897 6977 2566 0,'6'-8'138'0,"9"-26"117"16,2-17-218-16,8-21-24 15,-2-2 7-15,-15 3 3 16,-8 4-4-16,-14 15 1 16,-10 8 3-16,-11 20-6 15,-8 14-3-15,-12 33-11 16,-4 23-3-16,-3 41 1 16,3 18 4-16,17 28 5 15,13 3 2-15,33-8-2 16,14-11 1-16,20-32 3 0,4-11 6 15,4-28 24-15,2-14 12 16,6-27 12-16,5-16-1 16,9-28-14-16,1-16-12 15,-8-17-13-15,-6-4-6 16,-22 8-8-16,-10 11-1 16,-14 27-1-16,-8 27-1 0,3-6-8 15,-6 31-3-15,4 19-5 16,5 8-3-16,17 8 3 15,14-8 2-15,22-12 1 16,11-11 2-16,6-24 10 16,-2-9 4-16,-7-23 8 15,-7-12 2-15,-11-15 1 16,-5-8 0-16,-20-17-1 16,-13-5 0-16,-30-2 0 15,-16 4-2-15,-24 24-4 16,-7 14 1-16,-9 28-6 15,0 14-6-15,11 17-14 16,7 8-9-16,24 3-2 16,13-2 1-16,20-5 1 15,11-3 1-15,33-2 0 16,15 5 2-16,24 0 10 16,7 3 1-16,2 6 2 15,3 2 3-15,-2 12 3 0,-3 3-1 16,-19 6 2-16,-12 3 0 15,-24-3 3-15,-10-6 3 16,-15-3 10-16,-9-1 5 16,-15 5 14-16,-11 2 7 15,-15-5-4-15,-7-3-6 16,-10-13-20-16,-3-9-9 16,4-13-10-16,4-8 0 0,15-18-73 15,13-12-86-15,23-20 159 16,16-8-82-16</inkml:trace>
  <inkml:trace contextRef="#ctx0" brushRef="#br0" timeOffset="12361.77">7385 6911 3542 0,'1'4'97'0,"9"-14"12"15,12-5-95-15,18-23-7 16,7-11 17-16,3-9-11 16,-3 3-7-16,-6 7-6 15,-5 12 1-15,-6 16-4 16,-3 7-8-16,-2 22-3 0,2 14 1 16,9 27 5-16,2 17 8 15,10 23 4-15,0 8 0 16,2 4-1-16,3-10-2 15,-3-17 5-15,0-13-20 16,-10-21-98-16,-2-12-70 16,-8-22-139-16,-4-14 352 15,-6-39-85-15</inkml:trace>
  <inkml:trace contextRef="#ctx0" brushRef="#br0" timeOffset="12527.61">8426 6502 2988 0,'-29'26'136'0,"-16"14"63"16,-7 15-113-16,-19 39-51 16,-4 11 1-16,2 20-21 15,-1-6 1-15,19-16-103 16,0-10-96-16,10-25-64 16,10-10 78-16</inkml:trace>
  <inkml:trace contextRef="#ctx0" brushRef="#br0" timeOffset="13046.46">9770 5584 3574 0,'-3'-6'80'0,"-14"-1"-64"15,-7 0-12-15,-24-3 5 16,-10 1-6-16,-12 4-9 16,0 5-2-16,3 7-1 15,4 4 0-15,5 3 1 16,2 4 2-16,12-2 5 15,4 2 1-15,12 8 0 16,4 5 0-16,10 21 2 16,7 12 2-16,9 28 4 15,8 11 0-15,7 30 2 16,5 19-3-16,1 24-2 16,1 18-1-16,-5 30-2 15,-4 2 1-15,-6 1 1 16,-2-18-2-16,-1-33 14 15,1-12 3-15,3-28 8 16,1-11 5-16,2-23-10 16,1-18-4-16,8-29-10 0,5-9-1 15,12-20-1-15,5-10 2 16,4-11 4-16,1-6 1 16,8-15-20-16,0-10-61 15,4-21-166-15,2-13 280 16,-15-33-119-16</inkml:trace>
  <inkml:trace contextRef="#ctx0" brushRef="#br0" timeOffset="13811.22">10672 6784 3603 0,'-13'-21'79'0,"-2"-5"-40"16,-4 1-16-16,-15 6 6 15,-8 7-5-15,-13 21-42 16,-8 22-10-16,-11 43-5 16,0 30 3-16,9 25 15 15,13 5 6-15,28-12 5 16,15-15 0-16,20-24 0 15,12-14 0-15,14-27 6 0,9-17 7 16,24-35 10-16,4-18 2 16,8-34 1-16,-2-14-4 15,-12-11-6-15,-3 3-3 16,-12 23-4-16,-11 16-1 16,-21 32-1-16,-8 11-3 15,-9 26 1-15,-2 12 2 16,5 27-1-16,5 6 4 15,13 2-3-15,6-6-2 0,12-15-2 16,6-11 1-16,8-26 6 16,4-14 4-16,4-31 7 15,2-12 2-15,-7-26 1 16,-8-9-2-16,-19-17-2 16,-13-4-1-16,-21 4 6 15,-12 12 7-15,-23 20 9 16,-12 12 5-16,-15 26-12 15,-3 11-12-15,2 21-23 16,7 8-13-16,14 9-1 16,12-2 4-16,17-6-2 15,11-3-3-15,28-4 0 16,12 1-1-16,29-2 13 16,17-1 8-16,11 1 4 15,-1 6 0-15,-1 15 3 16,-5 9-1-16,-11 14 1 0,-5 3 0 15,-19 1 0-15,-11-1 0 16,-17-1 2-16,-9 0 2 16,-15-7 9-16,-9-5 3 15,-13-9-3-15,-5-3-3 16,-11-12-12-16,-5-6-5 16,-5-16 0-16,-2-10-12 15,5-21-100-15,6-9-101 16,11-10-572-16,15 0 475 0</inkml:trace>
  <inkml:trace contextRef="#ctx0" brushRef="#br0" timeOffset="14111.31">11886 7181 2639 0,'25'10'234'0,"-12"-23"334"16,6-2-498-16,5-18-33 15,0-9 17-15,5-16 0 16,-1-6-18-16,5 6-22 16,1 7-8-16,-10 23-4 15,1 12 0-15,-2 14 1 16,2 10 5-16,12 24 10 16,5 19 7-16,4 30 4 15,3 11-2-15,-2 9-12 0,4-1-7 16,2-11-7-16,2-4-1 15,-2-13-30-15,-5-13-26 16,-10-23-92-16,-8-14-68 16,-15-35 307-16,-5-23-149 15</inkml:trace>
  <inkml:trace contextRef="#ctx0" brushRef="#br0" timeOffset="14260.3">12585 6787 3314 0,'-41'45'106'0,"-6"47"25"16,-2 17-76-16,-4 24-10 16,-6 3 5-16,4-12-79 15,6-7-87-15,17-28 212 16,14-17-131-16</inkml:trace>
  <inkml:trace contextRef="#ctx0" brushRef="#br0" timeOffset="15610.95">13428 7136 3489 0,'-29'13'103'0,"41"-21"-31"16,-18 5-74-16,8 2-2 15,10-1 2-15,24-8 16 16,18-3-3-16,46-10-9 15,11-4-2-15,15-2 10 16,1 2-33-16,-12 4-114 16,-5 6-76-16,-11 2-73 15,-8 4 112-15</inkml:trace>
  <inkml:trace contextRef="#ctx0" brushRef="#br0" timeOffset="15861.01">14910 6432 2518 0,'-15'8'244'0,"7"-6"514"16,10 15-778-16,4 11 6 16,-1 24 33-16,3 14 8 15,2 27-12-15,2 12-8 16,5 17-5-16,2-1 0 15,-3-17-10-15,-2-9-39 0,-4-25-87 16,-3-7-56-16,-5-18-120 16,-2-12-10-16,1-20 174 15</inkml:trace>
  <inkml:trace contextRef="#ctx0" brushRef="#br0" timeOffset="16326.27">15228 6086 3036 0,'-3'2'109'0,"6"-10"65"16,10 1-160-16,15-5-5 15,10-3 25-15,11-5 1 16,7-3-5-16,8 2-17 0,1 3-5 15,-14 6-5-15,-5 5 0 16,-7 7-3-16,-25 4 0 16,1 11 0-16,-5 11 2 15,1 20 5-15,-5 10 2 16,-3 21 3-16,2 14 2 16,0 29 1-16,4 12 0 15,7 33-2-15,0 16-2 0,7 10-3 16,6 6-1-16,7-3-2 15,4-10-1-15,-3-5 2 16,-3-10 1-16,-8-32 3 16,-6-17 3-16,-10-34 27 15,-9-18 11-15,-12-20 15 16,-5-5 5-16,-16-15-14 16,-14-4-5-16,-21-17-25 15,-10-12-25-15,-9-25-86 16,7-17-66-16,10-29 74 15,11-26-9-15</inkml:trace>
  <inkml:trace contextRef="#ctx0" brushRef="#br0" timeOffset="16526.11">16496 6831 3826 0,'56'1'101'0,"14"0"-6"16,28-1-114-16,6 0 18 15,-4-5 25-15,5-2-10 16,-3-6-209-16,-6-5 217 16,-23-3-94-16</inkml:trace>
  <inkml:trace contextRef="#ctx0" brushRef="#br0" timeOffset="16926.09">16705 7108 3858 0,'5'40'89'0,"18"-34"-1"15,13-3-115-15,32-4 3 16,22-13 17-16,31-26-58 15,15-12-75-15,19-13-157 16,-3-4-54-16,-18 6 4 16,-16 8 75-16,-36 18 163 15,-21 11 101-15,-27 21 145 16,-13 10 43-16,-19 28 68 16,-8 17-9-16,-7 40-59 0,-1 11-38 15,13-1-72-15,9-7-29 16,29-25-32-16,14-11-1 15,21-19 12-15,11-14 10 16,13-27 30-16,9-16 9 16,4-21 15-16,-11-10 0 15,-15-9-28-15,-18-4-15 16,-23-10-32-16,-9-4-9 0,-26-6 0 16,-15-5 0-16,-37 2 0 15,-25-1 0-15,-45-3 0 16</inkml:trace>
  <inkml:trace contextRef="#ctx0" brushRef="#br0" timeOffset="17060.09">18655 7238 3190 0</inkml:trace>
  <inkml:trace contextRef="#ctx0" brushRef="#br0" timeOffset="47097.46">8514 8292 2131 0,'-581'-24'492'0,"131"29"-429"16,440-17 147-16,10 4-163 16,0 2-1-16,1 1 10 15,1 3-9-15,-2 2-26 16,-2 0-8-16,-2 9-7 15,-6 10-5-15,-9 32-6 16,-4 23 2-16,-7 53 1 16,-2 22 2-16,0 51 2 15,0 16 2-15,5 25 1 16,6 5 3-16,8-14 13 16,5-4 5-16,11-44 15 15,5-14 4-15,9-34-1 16,2-19 2-16,4-22-6 15,1-20-6-15,-4-31-14 16,0-16-7-16,-8-19-7 0,-2-5 1 16,-8-17 6-16,-4-14 2 15,-15-41-2-15,-5-19-4 16,-10-33-8-16,-3-8-1 16,3-1-1-16,1 6 2 15,7 25 4-15,2 14 4 16,3 35 6-16,5 16 3 15,1 20 5-15,6 6 0 16,1 16-14-16,1 19-9 0,5 44-6 16,3 26-2-16,6 28 8 15,8 6 8-15,11-3 7 16,3-10 7-16,7-15 17 16,0-15 7-16,0-31 9 15,-2-15-4-15,1-19-17 16,4-10-9-16,2-28-12 15,1-16-7-15,-6-45-143 16,-7-29-109-16,-7-42 127 16</inkml:trace>
  <inkml:trace contextRef="#ctx0" brushRef="#br0" timeOffset="47948.19">6819 11121 2865 0,'-21'-10'113'16,"4"-6"77"-16,4 4-174 16,-2 3 1-16,-9 9-7 15,-7 9-8-15,-9 38-13 16,-2 18-2-16,-1 35 13 16,2 19 8-16,9 11 9 15,5-1 2-15,21-14 1 16,11-16 1-16,17-30 7 15,7-13 7-15,7-27 1 16,3-11-2-16,12-30-1 16,6-17-6-16,6-27-4 15,3-12-1-15,-8-1-7 16,-8 2-4-16,-17 25-2 16,-12 11 0-16,-12 28 6 15,-5 14 3-15,3 29 0 0,4 10 0 16,8 11-4-16,5-3-1 15,10-15-2-15,4-8-2 16,12-18-3-16,4-8 0 16,12-26 7-16,9-14 4 15,0-22 5-15,-7-13 0 16,-17-22-3-16,-14-5 1 16,-25-3 1-16,-12 9 4 15,-24 22 10-15,-15 18 5 0,-27 24 0 16,-10 11-6-16,-8 15-22 15,3 4-8-15,20 8-12 16,10-3-1-16,24-2 4 16,10-6-2-16,17-4-25 15,8 0-1-15,20-3-4 16,14 0 3-16,26 1 26 16,13 4 2-16,7 13 3 15,-6 7 2-15,-15 22 1 16,-10 10 2-16,-11 21 2 15,-3 7 1-15,-3 2 1 16,-3-7 2-16,-5-13 12 16,-5-7 6-16,-10-14 14 15,-9-2 1-15,-11-8 3 16,-11-4-7-16,-9-5-16 16,-6-3-5-16,-8-10-16 15,1-7 0-15,-1-20-19 0,2-12-20 16,7-29-177-16,6-11-83 15,23-22 149-15</inkml:trace>
  <inkml:trace contextRef="#ctx0" brushRef="#br0" timeOffset="48262.99">8216 11532 3490 0,'0'-5'99'16,"7"-9"79"-16,14-18-201 16,10-9 2-16,7-10 33 15,1 2-4-15,-1 8-10 16,-4 7 0-16,-10 19-1 16,-1 7-3-16,-2 27 5 15,-3 14 3-15,12 32 10 16,4 18 4-16,15 26 0 15,4 5-4-15,6-8-7 16,2-11-3-16,-8-25 3 16,-4-12-22-16,-14-21-90 15,-5-11-73-15,-15-29-193 16,-2-19 197-16,-6-42 41 0</inkml:trace>
  <inkml:trace contextRef="#ctx0" brushRef="#br0" timeOffset="48447.04">8966 11276 1642 0,'-7'-7'251'16,"0"11"255"-16,-4 6-174 16,-6 18-156-16,-9 13-27 15,-18 37-39-15,-9 22-1 16,-17 29 2-16,-3 6-14 0,8-5-42 16,10-9-21-1,16-25-64-15,9-12-51 0,10-30-114 16,3-16-67-16,16-36-41 15,2-11 132-15</inkml:trace>
  <inkml:trace contextRef="#ctx0" brushRef="#br0" timeOffset="48642.42">9363 11392 3455 0,'30'26'130'16,"3"9"120"-16,19 4-254 16,8 0 2-16,3-13 14 15,1-8-23-15,0-12-76 0,-4-6-63 16,-14-13-171-16,-8-5 71 16,-25-3 99-16</inkml:trace>
  <inkml:trace contextRef="#ctx0" brushRef="#br0" timeOffset="48845.54">9246 11759 3708 0,'17'41'132'15,"20"-5"92"-15,29-10-231 16,10-5-5-16,10-24-39 15,-4-15-73-15,6-25-192 16,3-14 5-16,-8-9 129 16</inkml:trace>
  <inkml:trace contextRef="#ctx0" brushRef="#br0" timeOffset="50345.88">10818 11334 2911 0,'14'-17'83'0,"-15"-1"12"16,0-3-52-16,-3-2 18 15,-4 1 11-15,-7 1-14 16,-8 3-11-16,-8 4-6 16,-5 7 2-16,-13 16-1 15,-2 14 2-15,-6 25-3 16,2 12-7-16,1 28-6 16,5 11-5-16,16 17-9 0,14 3-3 15,35-13-5-15,16-12-4 16,23-23-2-16,6-12-2 15,14-24 13-15,8-12 5 16,10-33 8-16,0-20 4 16,-12-31-3-16,-10-13 1 15,-17-22 0-15,-8-7 1 16,-21-12 0-16,-12-2-1 0,-26 11 0 16,-12 7 1-16,-19 21 2 15,-6 10 0-15,-8 19-8 16,-7 12-6-16,-1 20-26 15,-2 10-28-15,10 12-156 16,12 6-91-16,33 0 145 16</inkml:trace>
  <inkml:trace contextRef="#ctx0" brushRef="#br0" timeOffset="51061.59">14178 8333 2060 0,'-10'-56'234'16,"-34"24"353"-16,21 5-440 15,9 5 11-15,9 5-18 16,2 2-32-16,3 8-46 15,1 4-25-15,8 8-37 16,7 12-8-16,12 29 3 16,7 22 6-16,17 54 14 15,-3 25 6-15,6 41 0 16,-9 21 0-16,0 9-1 16,-1 7-3-16,1-17-1 15,-3-19 5-15,-4-19 3 16,-3-26 1-16,-12-31 1 15,-2-25-4-15,-13-40-5 16,-4-19-1-16,-5-19 5 16,-4-5-1-16,-11-20-8 15,-7-14-8-15,-14-48-13 0,-3-25-1 16,2-26 5-16,3 0 7 16,5 32 16-16,3 22 12 15,5 35 19-15,2 14 6 16,7 18-10-16,4 8-21 15,4 21-29-15,4 14-9 16,14 24 2-16,7 11 10 16,18 15 13-16,9-1 2 0,14-7 3 15,2-9-3-15,-5-25-4 16,-7-17-2-16,-15-23-7 16,-6-11 0-16,-5-29-19 15,-3-22-80-15,0-35 99 16,1-12-40-16</inkml:trace>
  <inkml:trace contextRef="#ctx0" brushRef="#br0" timeOffset="51812.33">15354 10664 3531 0,'-31'9'109'15,"37"-9"31"-15,-36 2-139 16,-3 16 3-16,-7 10-3 16,-10 25-21-16,2 14-6 15,6 27 3-15,7 8 6 16,23 10 6-16,10-7 5 15,19-25 2-15,11-11 4 0,11-26 8 16,6-13 10-16,8-22 21 16,3-14 1-16,10-31 0 15,3-12-8-15,-1-16-14 16,-4-5-6-16,-15 10-3 16,-11 9-2-16,-19 29-5 15,-16 19-1-15,8 13-3 16,-8 26-2-16,7 25 2 15,2 6 2-15,10-3 0 16,2-10 0-16,10-20 1 16,9-9 0-16,11-22 7 15,5-10 4-15,3-25 6 16,-5-9 0-16,-10-20 0 16,-7-6-3-16,-19-14 0 15,-13-3-3-15,-22 5 0 16,-14 10 3-16,-15 23 2 15,-8 12-1-15,-6 18-3 0,-1 12-7 16,5 10-5-16,8 5-1 16,15 5 0-16,12-2 0 15,18-3-14-15,8-2-3 16,27 4 2-16,13 3 1 16,28 4 18-16,11 0 4 15,6 5 2-15,1 1 0 16,-9 3-2-16,-7 5 1 15,-20 1-4-15,-9 2-1 0,-22 1-2 16,-11-2-2-16,-14 1 0 16,-8 0 0-16,-14-5 0 15,-7 1 0-15,-9-5 0 16,-7 0 0-16,-4-7 0 16,-1-7 0-16,11-14 0 15,6-9-22-15,5-25-200 16,3-8-9-16,5-22 87 15</inkml:trace>
  <inkml:trace contextRef="#ctx0" brushRef="#br0" timeOffset="52110.86">16597 10867 3712 0,'1'16'110'0,"6"-19"100"15,15-8-220-15,6-3 0 16,9-13 34-16,3-4-11 16,3 0-14-16,-1 3-3 15,-5 15-1-15,-3 10-1 16,-3 20 0-16,3 14 3 16,3 23 8-16,5 16 5 15,1 26 3-15,1 8 0 0,-8 0-8 16,-7-8-1-16,-4-21 2 15,-3-15-14-15,-7-20-97 16,-1-8-88-16,-6-19-170 16,1-16 225-16,0-37 12 15</inkml:trace>
  <inkml:trace contextRef="#ctx0" brushRef="#br0" timeOffset="52294.11">17246 10748 3389 0,'-53'55'97'0,"-18"23"7"16,1 12-18-16,-10 13 19 15,3 1-7-15,24-16-134 16,9-16-92-16,27-29-146 16,6-14-78-16,20-29-406 15,16-19 456-15</inkml:trace>
  <inkml:trace contextRef="#ctx0" brushRef="#br0" timeOffset="52449.4">17558 10753 2945 0,'38'25'184'0,"-4"-8"298"0,19 3-488 15,7-3 10-15,4-7-10 16,2-4-36-16,2-7-118 15,-5-4-79-15,-14-11 123 16</inkml:trace>
  <inkml:trace contextRef="#ctx0" brushRef="#br0" timeOffset="52661.15">17396 11075 3157 0,'12'29'210'0,"31"-2"249"16,17 2-372-16,27 0-80 15,7-13 22-15,13-22-42 16,8-10-46-16,4-17-164 16,-2-3-28-16,-12-3-136 0,-9 2-73 15,3 7 301-15</inkml:trace>
  <inkml:trace contextRef="#ctx0" brushRef="#br0" timeOffset="53777.39">19119 10411 3252 0,'-5'0'119'0,"2"0"33"16,3 0-93-16,-2 2-9 16,0 9 2-16,-1 46-13 15,-2 34-9-15,0 65-8 16,2 31 3-16,4 17-4 15,1-2-3-15,6-11-8 0,-1-19-2 16,-2-35-1-16,-4-20 6 16,-3-41-35-16,-5-14-60 15,-7-27-183-15,-13-14 310 16,-34-34-118-16</inkml:trace>
  <inkml:trace contextRef="#ctx0" brushRef="#br0" timeOffset="54526.76">7570 12543 2140 0,'-87'-25'198'15,"17"22"344"-15,0 3-417 16,14 3-21-16,24 0 16 16,12-1-24-16,13-1-63 15,6-1-24-15,12 4-8 16,12 2 9-16,35 6 20 16,22 4 12-16,29 3 6 0,11-1-8 15,26-6-8 1,-2-3-2-16,12-6 4 0,0-5 1 15,-20-4-1-15,0-2-1 16,-17 0-10-16,-8 0-6 16,-18 3-10-16,-12 0-2 15,-30 5-13-15,-17 0-31 16,-21 1-82-16,-14 4-63 16,-35 6 269-16,-20 2-132 15</inkml:trace>
  <inkml:trace contextRef="#ctx0" brushRef="#br0" timeOffset="54776.41">7395 12660 3541 0,'-12'0'108'0,"12"0"-19"15,10 0-63-15,28-1-5 16,14 0 9-16,28 0 8 15,15 0-10-15,21-3-15 16,7-1-3-16,9 1-6 16,-1-3-1-16,-13-3-1 15,-3 2 6-15,-8 1-43 16,-4 2-37-16,-12 4-141 16,-5 2-94-16,-19 5 161 0</inkml:trace>
  <inkml:trace contextRef="#ctx0" brushRef="#br0" timeOffset="56626.08">5829 14237 3551 0,'-25'-1'40'16,"21"-14"-70"-16,17-4-17 0,28-41-43 15,11 0 26-15,19-13-5 16,0 3 1-16,-4 5 43 16,-4 6 19-16,-11 17 17 15,-5 13 9-15,-4 22 16 16,1 14 11-16,6 39 10 16,4 20-5-16,8 37-12 15,-4 16-11-15,-6 13-13 16,-4-3 3-16,-3-10 3 15,0-12 0-15,-7-10-2 16,-2-7-7-16,-6-7-1 16,-2-10-11-16,-7-26-99 15,-4-10-80-15,-10-28 293 16,-3-21-178-16</inkml:trace>
  <inkml:trace contextRef="#ctx0" brushRef="#br0" timeOffset="56809.41">6691 14134 3439 0,'-84'77'147'0,"-3"17"114"16,14 18-257-16,3 7-2 0,8-3-35 15,10-7-62-15,13-12-163 16,11-17-83-16,12-30 163 15</inkml:trace>
  <inkml:trace contextRef="#ctx0" brushRef="#br0" timeOffset="57025.4">7334 14106 3785 0,'23'10'88'0,"20"-21"-25"16,13 26-79-16,21 3 16 15,4-4 4-15,-6-4-73 16,-2-2-78-16,-10-2-185 0,-9 0 28 16,-25 3 128-1</inkml:trace>
  <inkml:trace contextRef="#ctx0" brushRef="#br0" timeOffset="57225.22">7371 14439 3449 0,'19'6'127'15,"17"1"114"-15,26 1-252 16,16-1 18-16,14-7-43 15,5-6-63-15,3-3-150 16,-5-1-108-16,-16 7-33 16,-11 4 167-16</inkml:trace>
  <inkml:trace contextRef="#ctx0" brushRef="#br0" timeOffset="63156.97">8521 13443 2192 0,'-71'-11'172'0,"28"1"186"15,3 1-144-15,20 6-53 16,8 1-16-16,9 0-71 16,3 2-25-16,0 0-29 15,6-2-1-15,13 2 5 16,8 0 5-16,20 1 12 15,11 3-1-15,24 3-10 16,9 1-6-16,17 3-10 16,3 3-4-16,-10 0-6 15,-7 0 0-15,-13 1-22 16,-9-1-52-16,-9-1-135 16,-7-1-85-16,-17-5-143 15,-5-8 207-15</inkml:trace>
  <inkml:trace contextRef="#ctx0" brushRef="#br0" timeOffset="63340.57">9084 13400 1937 0,'-60'49'242'16,"7"-17"304"-16,7 7-278 16,4 18-121-16,3 14-12 15,7 31-67-15,5 5-28 0,14 4-27 16,8-5-9-16,14-16-7 15,6-5-41-15,9-16-126 16,4-11-67-16,8-34 102 16</inkml:trace>
  <inkml:trace contextRef="#ctx0" brushRef="#br0" timeOffset="63539.14">9258 13660 3443 0,'-49'74'115'0,"10"33"12"15,15-2-113-15,27 3-6 16,11-2-40-16,8-1-136 16,2-3-84-16,-6-23-42 0,-6-12 104 15</inkml:trace>
  <inkml:trace contextRef="#ctx0" brushRef="#br0" timeOffset="63772.71">8451 14428 2984 0,'-14'43'222'0,"-1"-35"153"16,15-2-259-16,33-5-106 15,17-1-9-15,43-5 13 16,21-5-3-16,22-7-5 16,4-2-29-16,-10 1-110 15,-9 8-62-15,-21 7-146 16,-13 6 455-16,-23 3-137 16</inkml:trace>
  <inkml:trace contextRef="#ctx0" brushRef="#br0" timeOffset="64106.66">8975 14833 3240 0,'-16'11'131'0,"11"-9"126"16,30-6-254-16,14-4-10 15,28-6 20-15,5-3 0 16,3 8-8-16,-6 3-2 15,-25 11-1-15,-14 5 6 16,-30 14 11-16,-12 7 5 16,-24 16 5-16,-6 6-4 15,-13-3-5-15,1-2-5 16,4-14 4-16,8-6 4 0,14-8 6 16,12-5 8-16,10-9-8 15,5-4-18-15,12-2-12 16,12 0-6-16,27 0-3 15,18 0 11-15,33 0 2 16,8 1 7-16,12 1-105 16,3 1-94-16,-6-1 108 15</inkml:trace>
  <inkml:trace contextRef="#ctx0" brushRef="#br0" timeOffset="64321.86">10562 14410 2831 0,'-22'84'317'0,"5"0"624"16,18 14-940-16,11 13-2 16,7 6 2-16,-1-6-23 15,-3-11-117-15,-5-15-72 16,-8-13-159-16,-4-9 394 15,-6-28-82-15</inkml:trace>
  <inkml:trace contextRef="#ctx0" brushRef="#br0" timeOffset="68787.58">9028 16327 2328 0,'11'8'338'0,"-8"-4"428"16,-12-4-620-16,9-11-171 16,0-9-1-16,-6-9 26 15,-5-35 3-15,-15 2 1 16,-10-1 8-16,-18 5 18 15,-6 4 8-15,-13 12 17 16,-2 12 2-16,5 27-18 16,2 15-14-16,14 33-29 15,4 12-10-15,12 26-2 16,6 9 4-16,17 5 11 0,10-3 1 16,21-17 4-16,10-15 1 15,15-21-3-15,5-14 1 16,15-21 1-16,8-13 2 15,12-26 8-15,3-15 3 16,-6-22 2-16,-7-4-2 16,-19-4-4-16,-10 8-1 15,-16 20-2-15,-6 13-1 16,-12 24 1-16,-5 12 4 0,4 6 4 16,-7 22 2-16,0 45-3 15,-2 30-1-15,-2 37 0 16,-6 15 5-16,1 9 8 15,0-8-3-15,5-15-8 16,4-12-7-16,4-24-10 16,4-11-1-16,2-17 0 15,3-17-14-15,3-29-82 16,3-16-83-16,7-34-135 16,1-21-72-16,0-47-1 15,0-22 182-15</inkml:trace>
  <inkml:trace contextRef="#ctx0" brushRef="#br0" timeOffset="69070.72">9483 16469 1355 0,'5'22'342'0,"1"13"380"15,-1 34-379-15,-1 19-83 16,5 27-81-16,3 5-28 16,6-10-36-16,9-15-18 15,13-29-42-15,6-15-20 16,10-23-20-16,3-11 3 15,5-30 11-15,0-17 5 16,-7-28 5-16,-10-17-1 16,-12-36 2-16,-8-15-3 0,-20-19-6 15,-7-4-7-15,-17 15-9 16,-9 19-2-16,-8 34 9 16,-4 20-1-16,-18 35-8 15,-7 10-17-15,-9 17-98 16,1 8-82-16,16 16 197 15,15 6-92-15</inkml:trace>
  <inkml:trace contextRef="#ctx0" brushRef="#br0" timeOffset="69306.75">10157 16141 3472 0,'4'24'140'15,"7"-2"93"-15,11-5-231 16,4-6 1-16,1-14-1 0,-3-4 3 16,-10-11 10-16,-10-5 11 15,-18-9 11-15,-12-3 2 16,-16-11-12-16,-3-2-11 16,-1 3-19-16,2 2-16 15,13 17-60-15,7 7-60 16,13 14 3-16,11 11 40 15</inkml:trace>
  <inkml:trace contextRef="#ctx0" brushRef="#br0" timeOffset="69569.64">10640 17001 3712 0,'-15'52'124'15,"17"7"83"-15,32-25-235 16,9 8-2-16,2 9 26 16,-6 4 6-16,-21 20 6 15,-14 6 5-15,-30 3-35 16,-17-4-49-16,-23-20 91 15,-11-23-54-15</inkml:trace>
  <inkml:trace contextRef="#ctx0" brushRef="#br0" timeOffset="72353.32">11787 13360 2580 0,'-48'-18'220'15,"-28"-43"221"-15,37 28-275 16,23 5-131-16,10 4-1 16,11 2-26-16,6 2-16 15,17 7-7-15,5 6 1 16,17 13 6-16,4 12 5 0,0 25 6 15,-1 12 4-15,-14 15 1 16,-10 1 1-16,-16-10 7 16,-9-3 5-16,-18-13 11 15,-9 0 3-15,-9-6 3 16,0-7 2-16,1-13 0 16,3-8-3-16,9-9-9 15,2-3-9-15,13-5-24 16,5-3-3-16,15-5-3 15,9-3 0-15,16 3 8 16,6 4 1-16,13 12-1 16,9 8 2-16,6 15 2 15,3 6 0-15,-12 10 0 16,-11 4 2-16,-26 1 6 16,-18 2 11-16,-29-1 20 15,-19-2 6-15,-24 4 3 0,-11-1-4 16,-7-5-17-16,4-3-6 15,8-14-2-15,10-7-20 16,7-14-151-16,5-9-101 16,14-30 120-16</inkml:trace>
  <inkml:trace contextRef="#ctx0" brushRef="#br0" timeOffset="72569.44">12409 13378 3623 0,'7'0'78'0,"24"-7"-33"15,15-4-64-15,36-11 34 16,12-7 9-16,9-3-65 16,-4 0-45-16,-15 7-101 15,-14 6-66-15,-17 11-47 16,-9 2-3-16,-23 6 275 15,-6 0-52-15</inkml:trace>
  <inkml:trace contextRef="#ctx0" brushRef="#br0" timeOffset="72752.57">12746 13380 3129 0,'-45'72'142'0,"9"11"91"15,31 14-219-15,15 3 12 16,16-4-102-16,8-9-53 16,2-19-126-16,-4-16-74 15,-7-28-39-15,-4-20 171 16</inkml:trace>
  <inkml:trace contextRef="#ctx0" brushRef="#br0" timeOffset="72936.03">13083 13397 2956 0,'-7'51'125'0,"1"9"72"15,2 16-127-15,6 22-23 16,2 6-7-16,2-1-43 16,0-7-38-16,-1-14-84 15,-4-10-53-15,-12-11-107 16,-7-7 77-16,-13-18 97 15</inkml:trace>
  <inkml:trace contextRef="#ctx0" brushRef="#br0" timeOffset="73185.33">11877 14269 3033 0,'-3'16'163'15,"13"-15"117"-15,13-2-181 16,38-7-68-16,19-2 20 16,39-4-3-16,6 0-18 15,4 2-18-15,1 4-4 0,-11 3-3 16,-6 2-2-16,-6 8 9 16,-8 0-23-16,-11 7-102 15,1 2-64-15,-22 5 247 16,-12 1-136-16</inkml:trace>
  <inkml:trace contextRef="#ctx0" brushRef="#br0" timeOffset="73535.78">12541 14520 2723 0,'-24'15'250'16,"7"-11"394"-16,21 6-615 15,11 2-31-15,17 14 2 16,5 10 10-16,8 19-1 16,-3 10-3-16,-15 19 1 15,-13 5 10-15,-31 3 25 0,-15 2 16 16,-22-3 19-16,-4-2-5 16,-2-10-23-16,2-9-14 15,4-26-17-15,3-15-5 16,9-25-13-16,3-11-9 15,15-28-17-15,10-8-3 16,21-18 5-16,14 1 8 16,24 8 8-16,7 8 5 0,12 16 0 15,5 10-1-15,14 21 24 16,10 14-26-16,4 24-162 16,-3 11-93-16,-12 17 109 15</inkml:trace>
  <inkml:trace contextRef="#ctx0" brushRef="#br0" timeOffset="74118.92">12048 16302 3211 0,'-16'0'134'0,"10"-3"122"16,18-1-260-16,8-8-6 0,15 6 9 16,10 2 1-16,18 30 0 15,1 15 1-15,0 40 7 16,-10 16 3-16,-21 29 5 16,-8 9 5-16,-19 4 15 15,-8-6 7-15,-17-20 11 16,-8-12 2-16,-17-24-10 15,-7-11-5-15,-5-24-20 16,-5-14-10-16,4-29-21 16,2-17-10-16,5-28-7 15,1-15 0-15,13-14 12 16,12 5 4-16,13 14 11 16,9 15 3-16,10 22 4 15,8 6 2-15,21 16 5 16,12 12 2-16,28 16-1 15,16 9-1-15,9 7 1 16,-4-1-27-16,-9-7-88 0,-14-6-72 16,-9-15-168-16,-3-10 396 15,-16-23-114-15</inkml:trace>
  <inkml:trace contextRef="#ctx0" brushRef="#br0" timeOffset="74468.13">12794 16219 3277 0,'14'9'135'0,"3"7"67"15,5 3-150-15,22 4-36 16,7-3 8-16,10-6-12 16,4-2-6-16,-5-5 1 15,-8 0-1-15,-14 1 7 16,-7 2 7-16,-10 3 11 15,-3 3 3-15,-4 18-3 16,3 6-5-16,-4 19-11 16,-4 7-2-16,-4 24-2 15,-3 10 1-15,-4 11-1 16,2 2-2-16,-4-12-1 16,-2-4-3-16,-1-9-2 15,-2-3-11-15,2-12-39 16,0-12-36-16,2-28-122 0,3-10-65 15,0-34-102-15,1-17 127 16,-11-43 111-16</inkml:trace>
  <inkml:trace contextRef="#ctx0" brushRef="#br0" timeOffset="74851.73">12873 16796 3284 0,'-13'30'137'0,"11"-13"23"15,8-5-108-15,21-5-31 16,13-6-12-16,34-10-2 16,19-12 4-16,15-14-2 15,-7-3 0-15,-16 3-1 16,-17 5 2-16,-25 16 10 16,-7 7 5-16,-17 13 7 15,-5 15 5-15,-5 37-5 16,-1 23-3-16,-1 35-3 15,-1 6 0-15,9 0-3 16,6-11-1-16,14-20-6 16,6-9-4-16,6-29-3 15,1-13 1-15,0-24 0 16,7-16 2-16,9-31 2 16,7-20-3-16,2-38-4 0,-7-13-2 15,-22-21-5-15,-13-12 0 16,-31-9 0-16,-14 3 0 15,-26 16 0-15,-14 9-11 16,-11 26-148-16,-1 10-86 16,13 23 121-16</inkml:trace>
  <inkml:trace contextRef="#ctx0" brushRef="#br0" timeOffset="75069.56">14268 16372 3694 0,'27'27'135'0,"3"-12"58"16,14-8-165-16,15-17-27 15,1-13 10-15,-6-13-11 16,-12-1 2-16,-22 7 4 16,-12 1 1-16,-31 3 2 15,-16-1-8-15,-32-3-56 16,-11 2-52-16,-20 9 107 15,-7 1-53-15</inkml:trace>
  <inkml:trace contextRef="#ctx0" brushRef="#br0" timeOffset="77317.47">23619 8869 2019 0,'-116'-21'103'0,"30"3"39"16,17 4 24-16,31 6 45 15,13 1-37-15,23 4-62 16,14 0-29-16,35-1-34 16,22 0-2-16,55-4 6 15,27 0-2-15,57-1-12 16,30-1-7-16,54 2-9 16,35 0-3-16,31 3-5 0,16 0 0 15,20 3 2-15,3-1 1 16,15 3 4-16,12 0 1 15,9 5 1-15,-8 1-3 16,4 4-6-16,-15 0-4 16,-24 4-5-16,-4 7-1 15,-48 2-3-15,-15 2 1 16,-59-1-2-16,-28-4 1 16,-54-8-10-16,-30-4-12 0,-38-6-57 15,-26-3-48-15,-31-9-109 16,-17-8-90-16,-36-26 178 15</inkml:trace>
  <inkml:trace contextRef="#ctx0" brushRef="#br0" timeOffset="77782.94">27762 5390 2345 0,'-34'-39'87'0,"28"15"6"0,-8 16-28 16,6 24 15-16,-6 21-20 15,-6 47-17-15,-2 30 3 16,-1 68 8-16,2 25-1 15,8 62-2-15,2 35 0 16,6 51-4-16,4 37-4 16,1 52-10-16,0 17 2 15,5 33-1-15,3 8 13 16,6 7 22-16,2-1 2 0,4-17 30 16,-1-2 5-16,5-24-7 15,2-18-3-15,-1-31-31 16,5-25-21-16,2-56-18 15,0-24-11-15,5-67-11 16,-5-40-2-16,-6-69-7 16,-4-41-40-16,-13-60-133 15,-5-37-21-15,-12-87-44 16,-10-59-23-16,-6-132 31 16,2-73-253-16,27-90 286 15</inkml:trace>
  <inkml:trace contextRef="#ctx0" brushRef="#br0" timeOffset="78750.07">29107 6362 3018 0,'-33'-39'102'15,"-1"-12"34"-15,-10 6-139 16,-5 0 15-16,-19-1-11 15,-14 0-4-15,-22 4-5 16,-15 3-1-16,-22 7 3 16,-13 6 3-16,-18 8 4 15,-7 5 5-15,-9 6 7 16,-1 1 5-16,5 9 6 16,1 6 1-16,4 21-2 15,-3 10-3-15,-10 18-6 16,1 3 1-16,-6 13 5 15,9 6 3-15,10 20 2 16,-2 11-3-16,14 13-8 16,-11 11-4-16,9 18-5 0,9-1 0 15,3 16 3-15,21 11 2 16,14-3 7-16,11 12 0 16,29 12-1-16,19-2-2 15,28 16-4-15,16-1-3 16,22 8 1-16,13 0 0 15,22-7 10-15,11 8 6 0,20-16 7 16,10 0 4-16,21-10-4 16,4-15 1-16,13-8-3 15,17-8-1-15,10-16-4 16,4 6-2-16,18-2-7 16,-12-5-2-16,5 3-5 15,12-4-1-15,-4-12-2 16,7-7 0-16,8-26 1 15,-6-17 0-15,9-29-1 16,2-15 0-16,10-27-2 16,10-14 1-16,8-27-1 15,4-11 0-15,-6-13-1 16,-1-4-1-16,-6-14 0 16,-5-7 1-16,-2-16-2 15,-4-8 0-15,-3-3-1 16,-9-2-3-16,-14-12 0 15,-2-10-2-15,-15-16-2 0,0-11-1 16,-10-11-9-16,-9-1-4 16,-20-25-8-16,-15-1-2 15,-25-15-8-15,-16-6 1 16,-21-1-4-16,-9-10-1 16,-25-7 4-16,-11-8-1 15,-25-21 4-15,-11-5 3 16,-24-9 12-16,-16-3 4 15,-26 1 15-15,-18 5-3 0,-36 14 2 16,-20 15-20-16,-41 34-37 16,-23 16 3-16,-23 33-148 15,-6 22 369-15,14 48-164 16</inkml:trace>
  <inkml:trace contextRef="#ctx0" brushRef="#br0" timeOffset="80348.98">27674 8260 897 0,'-4'19'84'0,"6"-2"72"15,5 5-33-15,1-1-5 0,3 0-15 16,-1 1-11-16,-1-1 2 15,-3 0 8-15,-4-1 8 16,-2 1 17-16,-1-3 11 16,-5 3 12-16,4-1-4 15,-5 2-17-15,-2 3-9 16,-1 3-14-16,0 2-2 16,2 0-9-16,3-2-5 0,5-5-19 15,2-4-8-15,2-8-12 16,1-6-6-16,1-4-6 15,-1-1-5-15,-2-4-1 16,-2 4 13-16,3-9 41 16,-4-11 9-16,-4-30 7 15,-3-18-13-15,-5-33-39 16,-1-9-11-16,4-24-18 16,2-13-6-16,4-12-9 15,3-8-4-15,0 0-2 16,-1 6 1-16,-8 9 0 15,-5 4 2-15,-9 13 5 16,-4 6 3-16,-4 8 1 16,1 8 0-16,8 1-6 15,4 2-5-15,14 3-7 16,4 4-4-16,9 14-3 0,0 11 2 16,1 16 8-16,-4 10 2 15,-5 19 7-15,-1 10 5 16,-1 13 0-16,1 8-2 15,-1 1-15-15,-6-5-15 16,-2 18-17-16,-3 14-3 16,-5 39 8-16,-5 17 9 15,1 42 15-15,3 23 3 16,4 26 4-16,5 16 1 16,9 20 2-16,7-8 2 0,8 4 1 15,3-11 0-15,7-21 3 16,-2-8 0-16,0-26 1 15,-4-13 2-15,-7-27 1 16,-5-11 2-16,-6-23 0 16,-1-7 1-16,-2-11-3 15,-1-6-2-15,1-17-2 16,-1-5-1-16,2-10 1 16,1-8 2-16,0 0 7 15,-2-5-1-15,-4-22-4 16,-3-16-3-16,-8-41-8 15,2-22-1-15,-2-46 0 16,4-15 0-16,5-25 0 16,-1-9 0-16,3 14 0 15,2 1 0-15,1 19 0 0,1 11 0 16,0 19 0-16,0 10 0 16,1 15 0-16,0 5 0 15,0 9 0-15,-3 10 0 16,0 20 0-16,0 11 0 15,-1 11 0-15,1 5 0 16,-1 8 0-16,1 3 0 16,1 10 0-16,0 9 0 15,1 3 0-15,2 5 0 0,0 1 0 16,0 0 0-16,0 0 0 16,0 0 0-16,0 1 0 15,0 0 0-15,0 0 0 16,0 0 0-16,0 0 0 15,0 0 0-15,-1 0-2 16,-9 8-7-16,-14 23-2 16,-12 14 0-16,-21 20 3 15,-8 5 7-15,5-4 3 16,4-4 0-16,17-14 1 16,12-8-1-16,12-15 3 15,10-11 1-15,6-11-8 16,12-6 0-16,21-20 3 15,18-15 0-15,26-28 10 16,5-15-2-16,1-18-7 16,-7-1 0-16,-16 14-2 0,-7 12 0 15,-16 38 0-15,-6 13 0 16,-8 21 0-16,-3 9 0 16,4 26 0-16,3 19 0 15,7 33 0-15,-2 12 0 16,6 8 0-16,-1-3 0 15,7-14-20-15,3-4-59 16,1-22-198-16,-4-21 277 0,-18-49-97 16</inkml:trace>
  <inkml:trace contextRef="#ctx0" brushRef="#br0" timeOffset="81099.66">27498 5934 2108 0,'-14'9'228'15,"2"-13"486"-15,8 3-660 16,3-3 19-16,1-10 24 0,0-8-11 16,5-15-48-16,7-6-16 15,7 4-16-15,4 5-3 16,2 13-3-16,0 8 0 16,-2 8 1-16,-4 5 4 15,-3 11 3-15,-2 4 4 16,-7 13 5-16,-4 7 3 15,-17 7 8-15,-10 3 5 16,-26 1 8-16,-9-3 3 0,-7-10 2 16,-1-7-4-16,17-15-5 15,6-9-4-15,15-11-2 16,10-7 1-16,12-17-5 16,7-8-3-16,22-17-13 15,10-5-7-15,18 3-2 16,10 5 1-16,11 20 2 15,-3 9 0-15,-5 17-2 16,-8 9-3-16,-21 17-4 16,-8 10 0-16,-21 21 4 15,-12 7 2-15,-28 12 9 16,-14 0 4-16,-19-11 5 16,-1-9 3-16,7-21-1 15,11-9 2-15,18-16-7 16,7-6-2-16,11-14-7 15,6-9-5-15,17-24-3 0,15-15 0 16,24-12 0-16,15 2 0 16,10 19 0-16,-1 14 0 15,-13 28 0-15,-12 12 0 16,-19 21 0-16,-9 11 0 16,-18 25 0-16,-7 9 0 15,-16 8 0-15,-6-2 0 16,-8-15 0-16,-7-12 0 0,-2-21-47 15,0-15-48-15,-1-23-134 16,2-13-83-16,-3-15 195 16,4-1-26-16</inkml:trace>
  <inkml:trace contextRef="#ctx0" brushRef="#br0" timeOffset="84363.59">27788 9208 2270 0,'-31'-6'130'16,"31"-15"163"-16,-16 3-212 16,9 0 11-16,1-2 11 15,-1-6-18-15,-4-2-10 16,-2 0-2-16,-2 2 4 0,-2 6 9 15,3 3 5-15,3 5-6 16,4 2-5-16,6 9-18 16,0 0-7-16,1 0-13 15,0-1-5-15,0 2-9 16,0 0-5-16,-2 3-14 16,2 8-3-16,-2 23-6 15,-3 20 0-15,-2 32 0 16,-2 13 2-16,0 27 0 15,2 13 0-15,4 25 0 16,0 16 1-16,8 23 1 16,2 0 1-16,9 20 4 15,1-1 2-15,0 6 2 16,-3-3 4-16,-7-10 11 16,-4-5 3-16,-4-39 2 15,-3-11-4-15,-1-33-16 16,0-18-5-16,1-20-8 0,0-17 0 15,3-27 0-15,1-14 0 16,0-18 0-16,0-12 0 16,1-1 0-16,2-10 0 15,1-36 0-15,3-25 0 16,3-56 0-16,-1-25 0 16,0-44 0-16,-2-10 0 0,-7-23 0 15,-5-2 0-15,-4 6 0 16,-3 4 0-16,-1 16 0 15,2 4 0-15,3 19 0 16,3 10 0-16,3 14 0 16,2 14 0-16,0 23 0 15,-2 14 0-15,0 28 0 16,0 14 0-16,-3 14 0 16,-1 5 0-16,-1 13 0 15,1 5 0-15,1 13 0 16,4 13 0-16,0 0 0 15,0 1 0-15,-2 9-4 16,3 20-4-16,0 39 0 16,-1 21 0-16,2 65 6 15,3 22 2-15,4 47 2 16,4 19 1-16,2 8 0 16,2 3 0-16,-2-15 2 0,-1-10 1 15,-6-36-3-15,-2-17 1 16,-6-36-3-16,-4-23-1 15,-1-32 0-15,0-21 0 16,4-36 0-16,0-12 0 16,2-14 0-16,0 0 0 15,-7-21 0-15,-1-19 0 16,-3-48 0-16,1-25 0 0,0-48 0 16,4-20 0-16,4-19 0 15,0-12 0-15,-2 7 0 16,0 10 0-16,-3 21 0 15,0 23 0-15,-5 38 0 16,1 25 0-16,0 44 0 16,0 18 0-16,5 22 0 15,3 4 0-15,-1 19 0 16,-2 16 0-16,-1 66 0 16,4 36 0-16,7 55 0 15,11 21 0-15,12-6 0 16,4-6 0-16,2-24 0 15,-5-27 0-15,-8-31 0 16,-7-19 0-16,-6-32-63 16,-4-14-109-16,-10-24 171 15,-13-16-81-15</inkml:trace>
  <inkml:trace contextRef="#ctx0" brushRef="#br0" timeOffset="84713.3">27158 11431 2732 0,'-3'5'206'0,"-4"5"423"0,11-1-644 16,8 2 5-16,8 5 35 15,4 2-2-15,8 9-16 16,5 5-4-16,6 12-1 15,4 8 1-15,7 9 5 16,5 3 7-16,-1-5 22 16,0-7 13-16,-6-12 24 15,-9-6 8-15,-12-13 0 16,-5-4-10-16,-8-12-31 16,-3-6-14-16,3-19-25 15,-2-11-2-15,4-37 0 16,7-24 0-16,0-40 0 15,1-11-12-15,-4-10-101 16,-10 2-449-16,-15 29 361 16</inkml:trace>
  <inkml:trace contextRef="#ctx0" brushRef="#br0" timeOffset="88694.83">15859 11844 1703 0,'-61'-24'116'16,"10"7"213"-16,17 1-221 15,9 1 19-15,12 1 48 16,3 2-13-16,10 5-36 16,6 0-14-16,17-2-15 15,10-1-11-15,37 2-7 16,17 1-1-16,33 5-6 15,17 2-7-15,22-2-14 16,8 1-8-16,10-7-14 16,1-3-7-16,-11-4-9 15,-6-1-1-15,-17 2-6 16,-7 2-1-16,-26 5-2 0,-18 5-3 16,-32 5-52-16,-19 5-47 15,-27 6-101-15,-15 6-69 16,-41 13 439-16,-24 5-207 15</inkml:trace>
  <inkml:trace contextRef="#ctx0" brushRef="#br0" timeOffset="88911.42">16050 11996 2657 0,'-8'-2'130'0,"23"-2"85"16,17 1-72-16,29-6 18 15,18-1 0-15,33-1-32 16,13-2-32-16,11 1-49 16,8 0-19-16,-3 3-19 15,-6 1-13-15,-6 2-84 16,-12 0-76-16,-10 6-146 16,-9-1 261-16,-15 8-40 15</inkml:trace>
  <inkml:trace contextRef="#ctx0" brushRef="#br0" timeOffset="90678.94">17034 13611 2691 0,'-27'11'489'16,"9"-4"-476"-16,11-4 3 16,7-5 9-16,6-6 9 15,12-17-1-15,10-11-3 16,15-16 3-16,3-1 2 16,-5 0 14-16,-3 4 6 0,-8 13 6 15,-3 4-2-15,1 19-16 16,-3 5-12-16,5 26-21 15,1 14-6-15,6 24 0 16,7 10 5-16,4 18 7 16,3 6 2-16,-1 12-3 15,-3 3-2-15,-1-2-5 16,-1-1-3-16,1-8 6 16,0-2-2-16,-1-4-82 15,-3-7-67-15,-12-21-165 16,-5-19 370-16,-13-42-118 15</inkml:trace>
  <inkml:trace contextRef="#ctx0" brushRef="#br0" timeOffset="90893.71">17814 13408 2903 0,'-60'54'193'0,"-2"-4"300"15,2 29-475-15,-3 18-3 16,-2 20 7-16,0 5-8 16,8 1-19-16,11-7-35 15,16-14-110-15,5-9-73 16,16-29 21-16,5-19 56 0</inkml:trace>
  <inkml:trace contextRef="#ctx0" brushRef="#br0" timeOffset="91062.19">18456 13462 3545 0,'46'9'139'16,"10"-3"95"-16,23 4-228 15,3-1 8-15,-2-2-132 16,2 2-108-16,-5-7-299 15,-5 0 257-15</inkml:trace>
  <inkml:trace contextRef="#ctx0" brushRef="#br0" timeOffset="91262.95">18381 13692 3860 0,'4'6'99'16,"48"-1"-10"-16,14-1-94 16,33-2 15-16,8-3-8 15,11-8-69-15,0-3-62 0,-3 2-180 16,-6 2-71-16,-25 8 191 16</inkml:trace>
  <inkml:trace contextRef="#ctx0" brushRef="#br0" timeOffset="93893.18">20119 13883 896 0,'-4'-2'34'16,"-2"0"-4"-16,1-1-15 15,-1-3-40-15,0-1-30 16,1-3-12-16,1-5 15 16,1-1 68-16,0-3 31 15,3-2 8-15,1-1-9 0,1 1-46 16,4 0-28-16,3 2-18 16,0 1 3-16,4 1 40 15,1-2 46-15,0 1 104 16,2-4 42-16,-3 2 40 15,-2 1 7-15,-2-3-12 16,0 0-8-16,-1-5-1 16,-1 1-4-16,-4-1-12 15,-3-2-5-15,-7 7-10 16,-4-4-8-16,-5 6-27 16,-5 1-18-16,-9 11-44 15,-3 4-21-15,-11 18-34 16,-4 17-12-16,-5 27-16 15,1 15-3-15,11 27-1 16,10 8 2-16,26 3 2 16,14-7 0-16,30-18 1 0,14-12 0 15,19-21 2-15,11-8 5 16,14-26 5-16,1-14 3 16,3-30 7-16,-9-16 0 15,-18-22 5-15,-10-8 0 16,-23-24-1-16,-11-3 1 15,-27-11-6-15,-13 3-5 16,-26 22-10-16,-8 7-4 0,-14 21-7 16,-4 7 0-16,-12 18-13 15,-3 17-17-15,0 31-114 16,9 19-93-16,23 34 126 16</inkml:trace>
  <inkml:trace contextRef="#ctx0" brushRef="#br0" timeOffset="94061.23">21142 13815 3602 0,'0'74'131'0,"-19"3"48"15,23 12-161-15,8-1-38 16,-3-3-96-16,0-7 155 15,1-12-84-15</inkml:trace>
  <inkml:trace contextRef="#ctx0" brushRef="#br0" timeOffset="94826.55">21681 13161 2843 0,'-34'7'193'0,"10"-7"158"16,-7 0-262-16,29 0-66 15,2-1 5-15,1-4 6 0,4 1-7 16,6-8-15-16,4-1 1 16,13-1 3-16,5-1 0 15,8 13 4-15,6 3 0 16,10 18 0-16,3 11-1 16,1 22-7-16,-7 9-1 15,-17 9-3-15,-10-1 1 16,-21-10 8-16,-11-3 7 0,-24-1 17 15,-9 2 5-15,-20 1 6 16,-6-2 1-16,3-11-12 16,3-10-8-16,18-14-17 15,9-10-8-15,15-8-8 16,5-4 0-16,15-9 0 16,9-5-2-16,15-13-4 15,10-5-2-15,24 0-4 16,5 5 2-16,11 15 1 15,2 9 1-15,-7 21 2 16,-9 9 1-16,-16 16 6 16,-11 7 4-16,-31 8 8 15,-12 2 4-15,-32 5-3 16,-15 3-2-16,-16 1-8 16,-1-2-4-16,2-7 0 15,4-6 0-15,12-17-27 16,1-7-50-16,11-25-183 15,4-15-88-15,23-51 164 0</inkml:trace>
  <inkml:trace contextRef="#ctx0" brushRef="#br0" timeOffset="95176.63">22459 13410 3101 0,'0'48'172'0,"7"13"219"0,-1 30-316 15,2 14 6-15,2 8-7 16,-3-5-33-16,8-13-34 16,4-13-7-16,6-23-3 15,5-9-2-15,2-22 5 16,2-11 3-16,9-20 6 16,6-14 3-16,6-25 5 15,0-16-3-15,-12-20-10 16,-15-9-4-16,-19-2-5 15,-8 8-2-15,-20 25 16 16,-11 13 8-16,-18 30 5 16,-14 13 2-16,-5 38-9 15,1 22-8-15,4 35-9 16,5 10-2-16,17 1-28 16,9-12-19-16,23-23-110 0,9-14-86 15,18-32-94-15,11-24-195 16,19-45 319-16</inkml:trace>
  <inkml:trace contextRef="#ctx0" brushRef="#br0" timeOffset="95493.61">23239 13467 3733 0,'-19'68'97'0,"5"28"-30"16,11 8-41-16,13-3 13 15,13-10-12-15,18-21-44 16,10-14-11-16,17-25-4 16,0-10 0-16,8-21 28 15,-1-13 12-15,-8-18 19 16,-3-6 10-16,-18-18 10 16,-7-16-4-16,-19-23-14 15,-14-10-14-15,-23-1-18 16,-14 10-4-16,-27 8-3 15,-10 10 2-15,-10 12-3 16,-2 7-20-16,10 22-88 16,8 8-88-16,14 14-147 15,11 2 168-15,27-2 49 16</inkml:trace>
  <inkml:trace contextRef="#ctx0" brushRef="#br0" timeOffset="95725.47">23873 13040 1894 0,'23'35'295'0,"-3"4"448"16,9 6-510-16,4-3-12 16,0-11-31-16,-1-6-34 15,-2-13-37-15,-4-6-15 0,-4-10-37 16,-2-5-15-16,-8-4-35 16,-5-3-13-16,-10-6-4 15,-10-9 0-15,-18-16 0 16,-13-8 0-16,-20-6 0 15,-7 5 0-15,-8 10-112 16,1 8-73-16,4 20 97 16</inkml:trace>
  <inkml:trace contextRef="#ctx0" brushRef="#br0" timeOffset="98723.82">27925 8955 1838 0,'-43'-29'179'16,"0"2"243"-16,13 12-284 15,7 0 32-15,6 7-1 16,5 2-19-16,6 3-54 16,6 3-25-16,11-3-27 15,10 2-9-15,33-1 8 16,19-1-3-16,38 3-9 15,14 0-2-15,25 7-6 16,13 1 0-16,15 0 2 16,10-1 0-16,2-3 1 15,-2-2-1-15,-7-2-1 0,-9-2-2 16,-12-1-5-16,-9-2-3 16,-25 3-6-16,-13 0-2 15,-27-1-2-15,-20 1 0 16,-28 1-4-16,-13 0 0 15,-25 1-6-15,-18 0 1 16,-46 2 3-16,-34 3 0 16,-67 3 2-16,-28 1 0 0,-43 2 0 15,-11 0 2-15,-12-1 0 16,-5 2 1-16,15 2-1 16,11 1 0-16,25-2 0 15,26-3 0-15,34-4 2 16,28-3-1-16,45-5 4 15,21-2 0-15,37 0 7 16,17-1 2-16,51 0-2 16,30-5 2-16,70-5-4 15,35-1-2-15,38 3 0 16,19 1-3-16,8 3-2 16,3 1 1-16,3 1 2 15,-6 2 2-15,-10 2 2 16,-8 6 1-16,-25 2-2 15,-15 3 1-15,-22 0-2 16,-24 0-3-16,-37 3-2 0,-21-3-3 16,-44-1-3-16,-16-1-1 15,-23-3-5-15,-16-2 3 16,-46-1 2-16,-36 0 0 16,-59-6 4-16,-31-1-1 15,-37-3 0-15,-8-1-1 16,-6 1 1-16,10 2 0 15,35 2 1-15,27 4 0 16,55 2 0-16,28 0-1 0,45 0 4 16,15 0 3-16,26-2 0 15,18 1 0-15,47-4 0 16,27 0-3-16,49-4 0 16,18 1-1-16,12 3-3 15,-1 2-1-15,-4 4 0 16,-7 4 1-16,-20 2-18 15,-7 6-36-15,-27 3-166 16,-15 2-90-16,-24 5 150 16</inkml:trace>
  <inkml:trace contextRef="#ctx0" brushRef="#br0" timeOffset="99124.6">30102 8583 3054 0,'-34'-19'92'16,"16"-11"64"-16,0 16-72 15,11 7 39-15,1 2 9 16,6 3-61-16,1 1-26 16,14 1-35-16,13 2-4 15,22 9 8-15,17 5-4 16,23 18-1-16,10 5 0 0,12 8-1 15,-3 0 2-15,-10-6 3 16,-9-5 2-16,-14-7 6 16,-8-4 3-16,-20-5 0 15,-11-5-1-15,-21-7-8 16,-6-2-5-16,-10-1-6 16,-6 2-1-16,-16 6 5 15,-10 5 2-15,-14 10 6 16,-9 5 2-16,-7 14-2 15,0 2-2-15,3 7-6 16,6-3-2-16,0-5-1 16,3-9-1-16,4-7-33 15,0-4-90-15,12-2 74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604" units="cm"/>
          <inkml:channel name="Y" type="integer" max="1787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3983" units="1/cm"/>
          <inkml:channelProperty channel="Y" name="resolution" value="1000.447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4T19:36:43.58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10618 7667 2471 0,'-12'29'92'0,"-3"-29"37"16,11 1-129-16,3-7 11 15,-3-11 5-15,-5-33 15 16,-3-20 12-16,-3-36 2 16,-1-14 2-16,7-29-9 15,4-8-13-15,8 6-14 16,2 9-6-16,7 34 1 16,2 17 4-16,5 22 2 15,7 9-1-15,10 20-7 16,1 9-5-16,7 20-11 0,-1 11-2 15,2 30 4-15,4 20 3 16,-1 36 7-16,-1 16 3 16,-6 27 2-16,-3 9 1 15,-6 12 1-15,1-4-1 16,-5-6 0-16,0-9 0 16,-1-20-2-16,-5-11-1 15,-7-23-7-15,-6-15-25 16,-5-23-90-16,-3-11-65 0,-1-27-127 15,-11-5 150-15</inkml:trace>
  <inkml:trace contextRef="#ctx0" brushRef="#br0" timeOffset="206.92">10318 7117 3160 0,'47'27'96'0,"18"-29"30"16,25-6-152-16,41-5 26 15,4-1-19-15,2-5-98 16,-2-2-79-16,-17-6 154 16,-9-9-59-16</inkml:trace>
  <inkml:trace contextRef="#ctx0" brushRef="#br0" timeOffset="389.9">12445 6721 3584 0,'8'91'51'0,"6"34"-80"15,8 11-14-15,4-9-21 16,-1-11-35-16,-5-21-101 15,-4-10-81-15,-11-26-43 16,-11-19 154-16</inkml:trace>
  <inkml:trace contextRef="#ctx0" brushRef="#br0" timeOffset="1156.24">12012 7034 2538 0,'42'32'282'16,"28"-20"613"-16,41 2-931 15,15 2 30-15,0-10-41 16,-9-6-14-16,-13-17-58 16,-8-13-36-16,-12-20-41 0,-9-11-40 15,-7-17-31-15,-1-4-10 16,-3-1 68-16,-2 6 53 15,-11 21 92-15,-7 13 46 16,-15 30 76-16,-5 13 52 16,-3 28 81-16,3 15 31 15,2 22-9-15,1 12-31 16,-1 18-57-16,-2 11-23 0,-2 1-38 16,-1-10-16-16,-8-20-24 15,-3-18-2-15,-5-23 6 16,-4-9 4-16,-2-18 6 15,-5-5-2-15,-12-19-24 16,-5-14-7-16,-9-25-7 16,3-20-8-16,22-35 4 15,9-17 2-15,25-21-3 16,7-1 4-16,10 16 10 16,4 20 4-16,10 31 6 15,1 21-2-15,-1 28-4 16,-3 13-6-16,-9 19-8 15,0 12-1-15,-11 21 1 16,-7 12 3-16,-21 25 8 16,-14 11 4-16,-27 5 7 15,-14-2 5-15,-14-12 7 0,-1-8 1 16,12-15-6-16,8-7-8 16,22-19-14-16,8-7-5 15,14-11-10-15,10-4 1 16,5-1 8-16,46-3 4 15,2 0 11-15,7 3 0 16,14 8-7-16,2 6-3 16,-2 13-3-16,-9 8 0 15,-24 10 0-15,-13 0 2 0,-29 0 6 16,-11-4 5-16,-26 4 15 16,-18 2 10-16,-33 6 11 15,-13 2-3-15,-8-7-11 16,7-4-11-16,19-14-24 15,11-8-42-15,21-13-114 16,6-8-86-16,21-20-63 16,15-16 127-16</inkml:trace>
  <inkml:trace contextRef="#ctx0" brushRef="#br0" timeOffset="1372.89">15000 6372 3641 0,'104'0'67'0,"-8"0"-97"0,18 3 22 16,-15 2-9-16,-3-2-11 16,-12-2-25-16,-7-3-30 15,-17-5-92-15,-7-1-73 16,-23-1-313-16,-11 1 312 15</inkml:trace>
  <inkml:trace contextRef="#ctx0" brushRef="#br0" timeOffset="1573.55">15069 6764 3577 0,'22'11'46'0,"15"0"-80"15,40 1-21-15,9-8 56 16,1-4 1-16,23-16-7 16,-1-6-17-16,3-13-67 15,-4-4-50-15,-12-9-132 16,-6-1-26-16,-11-14 154 16</inkml:trace>
  <inkml:trace contextRef="#ctx0" brushRef="#br0" timeOffset="7520.97">17180 6170 2257 0,'13'4'118'0,"-3"6"89"15,2-18-134-15,5-11-4 16,-3-4 14-16,-8-13 7 16,-5-9-26-16,-10-7-20 15,-9-3-1-15,-12 11-7 16,-8 10-2-16,-17 22-6 16,-5 11-13-16,-8 26-9 15,-3 18-5-15,10 29-3 16,1 11-1-16,11 20 0 0,7 4 1 15,15 7-1-15,11-5 1 16,20-18-1-16,9-14 3 16,14-24 2-16,3-11 1 15,7-24 4-15,6-12 1 16,9-33 5-16,4-13 3 16,9-24 2-16,-1-11-1 15,-7-8-5-15,-8 1-2 0,-14 12-1 16,-10 16-1-16,-16 26 1 15,-1 11 7-15,-8 20 11 16,-3 16 2-16,-7 31 0 16,0 20-6-16,-3 28-12 15,4 10-3-15,5 21-1 16,1 8 0-16,9 10-1 16,-2 3 1-16,9-8 1 15,3-8-1-15,2-23-1 16,7-11 1-16,-5-31-39 15,-3-17-42-15,-2-31-151 16,-2-17-36-16,1-52 121 16</inkml:trace>
  <inkml:trace contextRef="#ctx0" brushRef="#br0" timeOffset="7886.91">17800 6319 3014 0,'-21'30'72'16,"-2"33"-27"-16,-4 18-33 15,-12 42 22-15,-3 21 11 0,-6 32 1 16,-1 8 2-16,15 9-5 16,6-10-7-16,25-24-16 15,16-17-7-15,29-34-23 16,11-16-6-16,14-34-3 15,3-19 4-15,10-40 19 16,5-29 6-16,7-43 8 16,-5-21 1-16,-8-36-2 15,-10-17 1-15,-15-23-3 16,-3-10 0-16,-18 1-4 16,-8 14 1-16,-27 38 2 15,-18 26-4-15,-23 37-28 16,-12 13-21-16,-6 14-88 15,2 3-57-15,0 2 101 16</inkml:trace>
  <inkml:trace contextRef="#ctx0" brushRef="#br0" timeOffset="8152.96">18432 6267 2978 0,'1'53'80'15,"12"15"-16"-15,16 3-51 16,21-11 2-16,6-8 1 16,6-22 6-16,1-15 12 15,7-28 29-15,3-16 8 0,5-32 5 16,-6-8-9-16,-17-12-16 16,-20 0-3-16,-30 10-8 15,-12 8-1-15,-34 8-15 16,-19 5-27-16,-19 10-70 15,-10 3-51-15,-7 18-121 16,-1 11-46-16,-1 16 153 16</inkml:trace>
  <inkml:trace contextRef="#ctx0" brushRef="#br0" timeOffset="11934.72">11126 10578 3089 0,'-15'-16'87'0,"0"-5"-16"15,7 1-63-15,2 1-6 16,-3 0 7-16,-10 1-5 16,-6 4-4-16,-13 7-7 15,-7 5-2-15,-14 8 0 16,-9 5 2-16,-2 14 1 16,2 4 0-16,14 9 1 0,13 3-3 15,20 5-6-15,11 5 0 16,19 1-1-16,8 0 4 15,19-8 5-15,8-2 4 16,18-6 9-16,11 3 4 16,7 4 5-16,-1 2 0 15,-12-1-6-15,-12-2-2 16,-21-6 5-16,-12-1 10 16,-24 0 28-16,-15 0 14 0,-26 7 18 15,-11-2 4-15,-12 0 4 16,-4-5-3-16,4-8-17 15,0-2-14-15,13-11-29 16,5-3-11-16,8-13-58 16,9-8-55-16,7-18-182 15,8-8 151-15,19-29 12 16</inkml:trace>
  <inkml:trace contextRef="#ctx0" brushRef="#br0" timeOffset="12167.95">11449 10514 2524 0,'10'9'283'0,"-3"9"624"16,7 27-916-16,2 18-26 15,-4 28 37-15,-5 7 2 16,-7 9 0-16,-2 3-2 15,2-1 0-15,0-7 11 16,5-16-94-16,1-10-61 16,2-22-147-16,-1-7-75 15,4-25 197-15</inkml:trace>
  <inkml:trace contextRef="#ctx0" brushRef="#br0" timeOffset="12618.08">12083 10652 2775 0,'2'88'139'16,"3"21"149"-16,9 50-249 16,2 3 0-16,0-1 2 15,-2-10-10-15,-1-35-21 16,-1-21-2-16,-1-43-1 15,-4-19-7-15,-4-33-27 16,2-17-4-16,2-43-21 16,4-19-2-16,6-33 13 0,5-13-3 15,4-5 19-15,1 3 10 16,-1 18 14-16,-3 19 7 16,-7 42 21-16,-3 18 7 15,-6 24 6-15,-3 6 5 16,2 8-7-16,1 5 0 15,5 21 8-15,4 17 3 16,2 28-1-16,0 16-5 16,0 4-1-16,1-4-7 0,1-11-3 15,1-9-3-15,-2-13-14 16,-1-4-2-16,-6-15-3 16,-4-9-22-16,-2-16-95 15,-3-6-79-15,0-17 285 16,3-15-159-16</inkml:trace>
  <inkml:trace contextRef="#ctx0" brushRef="#br0" timeOffset="13017.94">13018 11572 2915 0,'-5'2'162'16,"4"-4"274"-16,1-17-419 0,-1-13-4 16,-3-34 35-16,-3-21-7 15,2-39-34-15,3-15-17 16,7-7-3-16,4 6 2 16,7 27 4-16,3 21 11 15,2 28-1-15,0 18-3 16,8 18-4-16,-1 10-3 15,9 13-2-15,4 7 2 16,5 24 6-16,-1 17 4 0,2 47 6 16,0 20 3-16,1 38-1 15,6 15-1-15,1 0-3 16,2-7 2-16,1-19 0 16,-2-16 0-16,-11-25 0 15,-8-10-2-15,-19-27-18 16,-4-15-33-16,-12-25-108 15,-4-11-82-15,-15-25 352 16,-8-24-181-16</inkml:trace>
  <inkml:trace contextRef="#ctx0" brushRef="#br0" timeOffset="13202.28">12935 11192 2808 0,'-1'11'171'16,"14"-10"276"-16,26-1-431 0,14-2-19 16,30-8 30-16,7-2 1 15,6-2-8-15,3-1-33 16,12-3-106-16,2-1-83 16,4-7 91-16</inkml:trace>
  <inkml:trace contextRef="#ctx0" brushRef="#br0" timeOffset="13450.73">14488 10677 3580 0,'13'29'115'0,"24"-16"32"16,16 1-153-16,22 1 8 15,-2-2 8-15,-4-6 2 16,-1-2-6-16,0-2 3 16,8-2-18-16,0-1-67 15,-5-1-37-15,-10 1-106 16,-10-2-39-16,-12 2-39 16,-5 3-13-16,-13-2 179 15</inkml:trace>
  <inkml:trace contextRef="#ctx0" brushRef="#br0" timeOffset="13717.28">14582 11068 3655 0,'22'20'141'0,"64"-2"44"16,-12 2-169-16,38 1-23 15,17-3 0-15,-9-14 1 16,-4-6-10-16,-11-12-24 16,-7-3-26-16,5-10-75 15,-1 1-38-15,0 2-79 16,-3 0-41-16,-13 8-45 16,-6 5-35-16,-15 11 214 15</inkml:trace>
  <inkml:trace contextRef="#ctx0" brushRef="#br0" timeOffset="15766.88">16905 10752 2181 0,'21'-15'180'15,"-8"-12"306"-15,3-1-477 16,-2 2 0-16,-8 6 9 15,-4 2 10-15,-9 4 23 16,-7 3 9-16,-5 11 9 16,-38 11-6-16,3 36-22 15,-6 21-10-15,11 37-11 16,4 18-3-16,27 18-6 16,17 0-2-16,34-12-7 15,14-14 0-15,28-37 2 16,3-16 6-16,18-40 16 15,2-21 7-15,-2-39 8 16,2-17-1-16,-7-25-8 0,-3-4-5 16,-14-3-6-16,-13 7-6 15,-27 24 19-15,-12 14 11 16,-16 29 16-16,-5 12 0 16,-2 28-27-16,-2 18-13 15,4 25-20-15,5 8 1 16,11-3 1-16,9-8-1 15,18-10 1-15,9-6 1 16,19-19 2-16,11-12 2 0,2-25 4 16,-2-14 0-16,-6-22 3 15,-6-12 2-15,-9-14 0 16,-10 1 1-16,-25-5 7 16,-14-1 3-16,-26 6 5 15,-14-1 0-15,-19 15-6 16,-10 10-7-16,-4 12-9 15,6 10-5-15,7 9-6 16,6 4 0-16,11 5 0 16,6-2 0-16,22 4-7 15,0-3-8-15,30-5-3 16,15-1-3-16,29-4 4 16,17 1 7-16,22 10 2 15,3 8 1-15,-11 17 4 16,-14 11 1-16,-30 16 1 0,-13 11 1 15,-13 16 5-15,-3 2 2 16,-6-4 9-16,-1-13 7 16,-8-19-1-16,-4-11-1 15,-9-13-11-15,-3-5-5 16,-11-7-5-16,-5-1 0 16,-13-5 0-16,-7-3 0 15,-12-11 0-15,-4-5 0 16,1-7 0-16,4 1-44 0,10 5-192 15,6 4-98-15,18 8-243 16,13-1 267-16</inkml:trace>
  <inkml:trace contextRef="#ctx0" brushRef="#br0" timeOffset="16600.29">19440 10330 2998 0,'-16'-3'85'15,"8"6"-38"-15,5 8-33 16,3 21 20-16,0 19 9 16,4 40 26-16,3 22 6 15,5 26-14-15,5 12-9 16,5 8-20-16,3-1-10 16,4-10-14-16,-5-14-1 0,-6-38-1 15,-4-17 4-15,-6-36 10 16,-3-16 1-16,-2-19 9 15,-3-8 8-15,-8-27-3 16,-4-23-3-16,-8-52-14 16,-1-23-12-16,1-39-7 15,1-5 0-15,6 6 2 16,-1 3 2-16,6 30 5 16,3 18 5-16,6 31 12 15,6 17 3-15,10 21-8 16,7 9-9-16,14 8-15 15,10 2-6-15,27 12-2 16,8 6 0-16,14 18 3 16,1 11 4-16,-19 9 5 15,-7 3 3-15,-27 4 10 16,-13 0 5-16,-24 5 18 16,-17 5 7-16,-30 9 7 0,-14 7 0 15,-23-1-17-15,-6-5-10 16,3-16-17-16,6-12-4 15,19-12-2-15,14-7 0 16,21-6 0-16,17-5 0 16,-2 1-9-16,21-6-1 15,26-2-3-15,13 1-1 16,37 4 4-16,10 4 0 0,13 14 1 16,9 11 1-16,-3 15 4 15,-5 8 3-15,-17 12 2 16,-15 1 2-16,-27-4 6 15,-12-5 1-15,-24-15 10 16,-14-7-1-16,-28 2-5 16,-22 6-2-16,-36 16-12 15,-22 10 0-15,-45 2 0 16,-6-4 0-16,-9-16 0 16,7-13 0-16,23-23-44 15,7-17-166-15,11-38 136 16</inkml:trace>
  <inkml:trace contextRef="#ctx0" brushRef="#br0" timeOffset="16760.98">21352 11601 3873 0,'26'55'-18'15,"-48"-7"-207"-15,43 7-68 16,-34-14 98-16</inkml:trace>
  <inkml:trace contextRef="#ctx0" brushRef="#br0" timeOffset="24812.83">12545 13495 1237 0,'-30'-15'189'0,"7"-3"282"0,9-3-308 16,2 1-15-16,6-2-10 16,2 2-17-16,1 7-18 15,2 2-4-15,1 10 1 16,0 0-4-16,4 1-27 16,3 12-8-16,7 27-11 15,6 15-3-15,10 47 5 16,-1 21-5-16,4 18-19 15,0-1-5-15,-1-17-14 16,-2-21 4-16,-6-29 11 16,-4-14 6-16,-10-25 15 15,-2-12-2-15,-7-20-15 16,4 2-3-16,0-28 8 16,3-16 5-16,6-40 3 15,0-19-4-15,3-35-24 16,9-10-7-16,1 0-6 0,-1 6 1 15,5 29 0-15,1 15 0 16,0 34-1-16,1 15-2 16,-2 33-7-16,-4 19 1 15,5 41 8-15,1 19 1 16,5 31 9-16,2 10-1 16,-1 3-2-16,-1-3-2 15,-11-19 6-15,-7-12 3 16,-5-33 7-16,-5-14 0 0,0-17-9 15,0-7-4-15,5-11-4 16,0-9 2-16,5-39 7 16,5-25 0-16,3-35-6 15,3-14-3-15,2 4-3 16,3 14 0-16,-3 32 5 16,-3 21-3-16,-3 38-3 15,-1 20 2-15,5 47 8 16,3 18 3-16,6 37 3 15,-2 12-2-15,2 13-10 16,4 1-1-16,2-10-16 16,0-5-30-16,-8-23-84 15,-7-7-61-15,-17-16-130 16,-8-10 150-16,-20-28 56 16</inkml:trace>
  <inkml:trace contextRef="#ctx0" brushRef="#br0" timeOffset="25146.66">12150 14703 3165 0,'-47'18'114'16,"18"-8"50"-16,43-5-190 15,22-4 3-15,47-7 15 16,18-7 24-16,37-12 19 16,23-2 7-16,15-5 12 15,20 1 2-15,2 4-9 16,-4 2-7-16,0 5-14 16,-17 5-7-16,-7 3-8 15,-9 2-2-15,-27 7-5 16,-10-2 11-16,-25 3-44 15,-15 1-60-15,-17-2-145 16,-16-2-89-16,-39 1 157 16</inkml:trace>
  <inkml:trace contextRef="#ctx0" brushRef="#br0" timeOffset="25596.48">13098 15000 2878 0,'-50'37'177'0,"2"-13"218"16,26 1-362-16,11 5-12 15,13 15 1-15,5 14-1 16,10 23 6-16,4 7 10 16,7 3 20-16,1-4 0 0,2-14-4 15,-3-8-5-15,-6-17-11 16,-3-6-2-16,-8-22-19 15,0-9-10-15,1-12-12 16,2-7-1-16,7-25 8 16,3-18 6-16,7-34 1 15,-1-18-1-15,7-15-6 16,4 2 0-16,8 19-1 16,8 19 0-16,0 33 0 15,3 15 2-15,0 26 2 16,-2 13 2-16,-6 28 9 15,-8 16 8-15,-7 34 9 16,-1 14 0-16,-3 5-9 16,1 5-6-16,-3-12-12 15,-2-5-2-15,-3-9-21 16,-1-11-29-16,-3-28-133 0,1-16-92 16,6-49-62-16,7-29-391 15,22-51 465-15</inkml:trace>
  <inkml:trace contextRef="#ctx0" brushRef="#br0" timeOffset="25945.67">15136 14074 2696 0,'4'-2'182'16,"-23"-1"219"-16,19 3-356 15,10 0-8-15,23-3 12 16,12 0 3-16,18-1 12 15,7 0-5-15,15 3-17 16,9 0-10-16,3 1-18 16,1 1-6-16,0 0-8 15,-8 1-19-15,-5 1-106 0,-10-1-74 16,-24-2-565-16,-16-8 468 16</inkml:trace>
  <inkml:trace contextRef="#ctx0" brushRef="#br0" timeOffset="26179.61">15208 14355 2956 0,'7'47'274'0,"-7"-32"300"16,11 2-465-16,25 0-124 15,14-3-1-15,23-9-8 16,6-9-2-16,12-15-21 15,2-7-20-15,2-12-40 16,5-2-27-16,-3 0-71 16,2 1-45-16,-5 8 21 15,-3 6-548-15,-4 6 527 16</inkml:trace>
  <inkml:trace contextRef="#ctx0" brushRef="#br0" timeOffset="29011.57">17046 13264 2952 0,'-4'-3'67'0,"21"13"-39"16,5 18-35-16,10 37 0 15,3 23 6-15,-11 37 4 16,-1 12 1-16,-9-7 1 16,-1-15 4-16,-2-38 14 15,-2-25 12-15,-5-29 25 16,-3-20 5-16,6 3 4 16,4-22 3-16,10-32-12 15,8-23-2-15,11-49-21 16,5-19-16-16,12-20-15 15,1 1-3-15,-3 30-2 0,-4 25-1 16,-21 52 0-16,-8 27 0 16,-7 47 10-16,-2 34 7 15,-2 59 6-15,-1 26 2 16,-3 34-11-16,-1-7-3 16,5-40-1-16,2-20 1 15,1-54 9-15,0-21-1 16,6-26-5-16,5-8 0 15,18-35-3-15,10-18-2 0,16-54-2 16,0-18-7-16,2-17-9 16,-4 3 0-16,-14 44 5 15,-6 28 4-15,-12 45 10 16,-3 28 3-16,-4 49-1 16,3 27 0-16,0 50-5 15,-3 17-13-15,-2 6-65 16,-5-1-45-16,-8-18-121 15,-7-11-59-15,-23-19 77 16,-20-11 66-16</inkml:trace>
  <inkml:trace contextRef="#ctx0" brushRef="#br0" timeOffset="29228.23">16930 14513 3857 0,'12'7'93'16,"49"3"-29"-16,24-2-76 15,65-5 11-15,25-3 6 16,18-17-5-16,13-2-18 16,-13-8-71-16,-7-4-58 15,-13-2-160-15,-18 1-43 16,-27 5 178-16</inkml:trace>
  <inkml:trace contextRef="#ctx0" brushRef="#br0" timeOffset="29644.71">17724 14742 3014 0,'-41'59'185'15,"8"10"236"-15,15 15-388 16,8 5-4-16,7 11 19 16,0 6 8-16,6 4 5 15,0-6-5-15,6-20-4 16,-1-11-2-16,0-22-15 16,1-8-6-16,-6-15-12 0,-2-8-8 15,2-13-9-15,-1-5 0 16,11-14 0-16,10-14 0 15,19-32 0-15,14-23 0 16,22-37 0-16,8-9 0 16,4 9 0-16,-4 17 0 15,-11 47 0-15,-1 24 0 16,2 42 0-16,3 20 0 16,-3 48 0-16,-10 22 0 0,-17 27 0 15,-10 6 0-15,-15 1 0 16,-2-7 0-16,-8-11 0 15,-3-14 0-15,-10-32-162 16,-4-17-74-16,-6-40 117 16</inkml:trace>
  <inkml:trace contextRef="#ctx0" brushRef="#br0" timeOffset="29823.93">19400 15900 2780 0,'11'145'344'0,"-54"-103"593"16,56-9-1066-16,10-30-146 16,5-24 199-16,-15-66-62 0</inkml:trace>
  <inkml:trace contextRef="#ctx0" brushRef="#br0" timeOffset="31526.58">3643 8263 1718 0,'72'-9'197'0,"12"-7"378"16,-16 2-567-16,-1 2 0 15,-11-1 1-15,-13-2 1 16,-20-8 14-16,-6-4 28 16,-17-14 48-16,-7-7 14 15,-20-4 8-15,-11 0-20 16,-26 1-43-16,-11 3-11 0,-16 4-21 15,-12 3-9-15,-19 9-7 16,-6 4-1-16,-28 7-2 16,-12 0 0-16,-12 4 5 15,-13 1 1-15,-6 8 2 16,-1 11-3-16,-6 17-6 16,1 10-3-16,-6 15-5 15,9 4 0-15,2 16-2 16,3 6 1-16,24 12 2 15,5 5-1-15,21-4 1 16,15-1-1-16,16-3-3 16,-249 197 1-16</inkml:trace>
  <inkml:trace contextRef="#ctx0" brushRef="#br0" timeOffset="31926.66">98 8998 3267 0,'104'88'3'0,"-11"0"-1"16,5-5 0-16,18-8 0 15,11-2 0-15,24-6 2 16,7 2 2-16,11-3 3 16,13-2 2-16,8-10 6 15,8-1 1-15,10-17 5 16,-4-4 3-16,5-6 4 16,1-4 1-16,-3-7 4 0,7-4-2 15,-8-15-4-15,1-9-2 16,-6-18 1-16,-5-9 1 15,-6-23 5-15,-8-14 1 16,-5-20 2-16,-10-11 0 16,-17-9-2-16,-7-11 0 15,-16-5-3-15,-11-4-3 16,-23 1 3-16,-18 8 5 16,-31 15 5-16,-16 5-5 0,-25 18-12 15,-12 11-11-15,-35 8-14 16,-27 1 0-16,-58 1 0 15,-26 4-4-15,-64 22-43 16,-23 16-20-16,-19 30-31 16,-8 14-20-16,20 29-57 15,10 18-63-15,17 38 131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604" units="cm"/>
          <inkml:channel name="Y" type="integer" max="1787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3983" units="1/cm"/>
          <inkml:channelProperty channel="Y" name="resolution" value="1000.447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4T19:38:31.81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9143 8045 2564 0,'-33'16'19'0,"28"-15"-63"0,5-8-10 16,0-24 37-16,2-15 11 15,-1-37 1-15,-1-16 3 16,2-33 13-16,0-13 1 16,4-15-4-16,3-8-1 15,7 8-4-15,1 5 0 16,10 15 3-16,2 12 1 15,4 17 7-15,5 11 0 0,7 23 1 16,3 15-4-16,2 19-6 16,-2 9-4-16,-2 15-1 15,-1 8-1-15,2 23 6 16,2 14 3-16,-4 37 7 16,-3 21 4-16,-5 37 2 15,-5 14 5-15,-6 23 1 16,-2 11 0-16,-5 2-7 15,-1-1-5-15,-2-5-6 16,-2-11 0-16,-2-6-3 16,-2-6-1-16,-3-19-1 15,0-12-3-15,-5-30 2 16,2-17-1-16,-4-22-33 16,-3-10-46-16,-5-13-103 15,-6-8-92-15,-18-26 141 16</inkml:trace>
  <inkml:trace contextRef="#ctx0" brushRef="#br0" timeOffset="233.18">8831 7466 2744 0,'-8'6'99'0,"12"-9"72"15,24 2-167-15,37 2-19 16,16 0 19-16,25 4-4 16,13-3-4-16,5-4-4 15,-1-4-7-15,-2-5-60 16,-2-2-48-16,1-2-124 16,1-1-62-16,-6 3 165 15</inkml:trace>
  <inkml:trace contextRef="#ctx0" brushRef="#br0" timeOffset="515.76">10839 7276 2609 0,'12'-3'88'16,"4"5"41"-16,11 1-128 16,19 4 8-16,7 2 3 15,12-2-6-15,3-3-4 16,5-4-2-16,1 0 1 16,-7-3-1-16,-1-4-16 0,0-7-59 15,-2-7-47-15,-2-9-123 16,-1-7-103-16,-22-20 194 15</inkml:trace>
  <inkml:trace contextRef="#ctx0" brushRef="#br0" timeOffset="748.9">11562 6622 2361 0,'-30'14'113'0,"3"1"86"16,5 7-175-16,2 23-4 15,-2 12 15-15,2 24 32 16,3 13 4-16,10 10 0 16,2 2-15-16,6-1-33 15,2-4-11-15,5-8-20 16,-1-4-13-16,2-14-55 0,1-13-18 16,1-19-69-16,2-11-49 15,8-22-46-15,6-14 119 16</inkml:trace>
  <inkml:trace contextRef="#ctx0" brushRef="#br0" timeOffset="1515.31">12231 6674 2281 0,'17'38'195'16,"-8"11"380"-16,11 34-587 15,5 22 28-15,-5 16 4 16,1 7-2-16,-1 5-11 16,-1-8-1-16,-4-17-2 15,0-15-3-15,-3-27 0 16,-2-14-2-16,-3-24-30 16,-2-8-20-16,-5-19-51 15,0-3-24-15,-5-29-7 16,-2-14 16-16,-1-43 47 15,2-18 15-15,5-35 26 16,1-17 5-16,2 1 22 16,2 8 33-16,-1 24 57 15,3 24 22-15,4 26 8 16,3 11-19-16,4 14-40 0,5 5-23 16,5 10-26-16,4 5-7 15,3 15-2-15,4 4 2 16,3 12 19-16,2 8 8 15,4 15 14-15,-3 10 3 16,-9 15-5-16,-12 7-3 16,-16 1-9-16,-8-2-2 15,-18 0 3-15,-7-2 5 0,-12-7 4 16,-2-4-3-16,-1-15-9 16,5-6-6-16,9-6 2 15,3-5 0-15,8-1 0 16,3-2-2-16,5-3-13 15,7-2-5-15,1-1-14 16,3 6-4-16,13 6-4 16,14 6 2-16,24 12 8 15,10 6 1-15,7 6 5 16,-3 1 1-16,-8 6 2 16,-1 1 2-16,-4 4 1 15,-5 4 0-15,-13 1 2 16,-6 0 1-16,-13-2 4 15,-9-5 3-15,-11-7 7 16,-9-2 4-16,-18-4 15 16,-10 2 2-16,-18-2 4 0,-11 2-1 15,-4-9-10-15,0-5-6 16,0-11-12-16,3-7-16 16,6-10-56-16,4-2-35 15,14-12-74-15,4-5-35 16,9-13-86-16,9-11 29 15,24-16 130-15</inkml:trace>
  <inkml:trace contextRef="#ctx0" brushRef="#br0" timeOffset="1781.77">13687 6899 3081 0,'46'2'108'0,"-8"-1"63"16,6 0-182-16,17 5 23 15,1 2 1-15,7 0-6 16,2 2-5-16,-3-7-1 16,-4 0 0-16,-14-4-31 15,-10-3-30-15,-14 0-100 16,-6 1-61-16,-9 2-106 15,-9 1-25-15,-10 12 195 16</inkml:trace>
  <inkml:trace contextRef="#ctx0" brushRef="#br0" timeOffset="1983.39">13644 7269 2325 0,'-23'3'178'0,"4"6"226"16,19-2-292-16,7 1 12 15,22 1-14-15,20 2-27 16,23-1-34-16,7-5-16 0,5-5-18 16,-3-4-9-16,-1-8-29 15,3-2-26-15,-4-6-78 16,-6-5-64-16,-6-4-99 16,-4-3 13-16,-13-13 135 15</inkml:trace>
  <inkml:trace contextRef="#ctx0" brushRef="#br0" timeOffset="4031.57">15252 6449 2103 0,'-1'-19'375'0,"1"1"-350"16,-1-9 33-16,9 10-49 16,-2 1 7-16,-1 8-2 15,2 5-1-15,-1 5-6 16,0 5 1-16,1 21 10 15,0 20 7-15,-7 35 22 16,-4 16 9-16,-6 31 6 16,-2 15 2-16,0 10-6 0,2 7-4 15,8 3-13-15,1-9-7 16,4-14-18-16,7-9-6 16,4-26-6-16,5-7-4 15,4-23-4-15,-1-16-22 16,-3-26-66-16,0-19-39 15,3-39-103-15,4-33 6 16,-1-51 121-16</inkml:trace>
  <inkml:trace contextRef="#ctx0" brushRef="#br0" timeOffset="4730.01">15755 6629 2180 0,'6'24'208'15,"6"-5"442"-15,16 25-677 16,10 11 25-16,9 18 11 16,0 13 9-16,7 12 8 15,3 3 4-15,2 8 6 16,1 0-8-16,-10 1-7 16,-6-1-4-16,-16-17-6 15,-11-9-1-15,-24-17 3 16,-15-6 1-16,-23-13 4 15,-6-8 4-15,-10-20-3 0,1-13 1 16,0-24-3-16,-2-13-4 16,8-29-8-16,4-15-6 15,17-28-8-15,15-10 1 16,25-7 5-16,13 1 3 16,22 8 9-16,9 7 2 15,12 6 1-15,10 3 0 16,7 8-3-16,1 7-4 15,-4 15-2-15,-9 13-1 0,-16 15 2 16,-12 9 2-16,-20 14 1 16,-10 2 2-16,-10 12 9 15,0-1 1-15,0-2 0 16,0 3-1-16,-8 6-8 16,-4 4-3-16,-7 14-1 15,-4 5 0-15,-5 23 0 16,2 17 2-16,5 37-2 15,4 26-1-15,10 25-3 16,7 9-2-16,16-3-1 16,9-10-1-16,16-18 1 15,4-16 1-15,15-29 1 16,3-16 2-16,2-32 4 16,0-18 4-16,0-34 12 15,10-22 3-15,3-35 3 16,9-18-1-16,-7-30-9 15,-17-14-2-15,-19-17-8 0,-16 0-1 16,-24 18 2-16,-9 14-1 16,-21 27-2-16,-14 9-11 15,-21 18-33-15,-9 11-47 16,-14 24-149-16,1 12 136 16,-8 15-2-16</inkml:trace>
  <inkml:trace contextRef="#ctx0" brushRef="#br0" timeOffset="5013.62">17267 6609 3235 0,'17'29'68'0,"12"6"-52"16,6 10-35-16,9-2 19 15,2-4-2-15,2-15 2 16,6-13 9-16,-1-20 29 15,-7-11 17-15,-9-18 22 16,-5-8 1-16,-12-15-16 16,-4-11-9-16,-16-11-21 15,-8-3-11-15,-25 2-30 16,-10 10-10-16,-25 18-47 16,-11 9-22-16,-6 22-57 15,-5 9-52-15,-1 17-88 0,-5 6 461 16,-2 15-182-16</inkml:trace>
  <inkml:trace contextRef="#ctx0" brushRef="#br0" timeOffset="7046.9">9294 9463 1656 0,'-78'-2'191'0,"13"1"253"15,3 5-241-15,25 1-102 16,11-3 4-16,15-2-50 15,8 0-32-15,5 0-30 0,4-1-3 16,11 0 0-16,7 1 3 16,20 8 10-16,9 7 1 15,15 20 5-15,7 10-1 16,4 16 1-16,-7 7-1 16,-12 0-2-16,-11 0-1 15,-21-6 3-15,-10-1 5 16,-24 5 27-16,-15 5 15 0,-24 5 30 15,-12-3 18-15,-14-13 8 16,-4-15-6-16,6-21-21 16,7-11-22-16,17-9-37 15,8-4-11-15,15-7-16 16,6 0-6-16,11 0-19 16,5 1-2-16,17-1 0 15,13 0 3-15,23 5 17 16,17 6 2-16,19 15 3 15,2 7 1-15,-3 12 2 16,-6 4 1-16,-18 11 2 16,-8 2 3-16,-22 6 5 15,-13 0 4-15,-27-1 12 16,-14 0 7-16,-26 2 19 16,-13 1 11-16,-11-1 10 15,-6-3-4-15,-5-14-23 16,0-8-13-16,3-23-41 0,8-13-41 15,20-28-112-15,13-21-76 16,25-29-127-16,14-10 62 16,31-16 150-16</inkml:trace>
  <inkml:trace contextRef="#ctx0" brushRef="#br0" timeOffset="7364.07">9976 10122 1434 0,'36'2'208'0,"-17"21"235"15,1 12-124-15,-6 31-72 16,-4 10-26-16,-10 29-59 16,0 7-29-16,3 8-41 15,5-3-23-15,14-18-41 16,4-13-12-16,9-26-9 16,3-10-3-16,5-23 1 15,3-12 5-15,5-22 16 16,1-14 12-16,-6-29 17 15,-7-16 4-15,-14-26-7 16,-10-15-7-16,-16-14-12 16,-7 1-6-16,-19 14-2 15,-6 15-1-15,-22 23-3 16,-5 9-3-16,2 19-38 16,2 6-48-16,22 18-167 0,10 7-37 15,18 4 122-15</inkml:trace>
  <inkml:trace contextRef="#ctx0" brushRef="#br0" timeOffset="7628.98">10720 9907 2724 0,'-1'21'100'0,"4"0"50"15,11 2-114-15,10-3 0 16,3-4 9-16,6-9-3 15,2-4-5-15,-3-13-3 16,-6-5-1-16,-12-9 15 16,-8-4 3-16,-14-9 2 15,-8-7-4-15,-11-3-31 16,-3 0-22-16,1 1-59 16,0 5-43-16,13 9-128 15,6 7-42-15,17 12 140 16</inkml:trace>
  <inkml:trace contextRef="#ctx0" brushRef="#br0" timeOffset="8178.91">12118 10033 1876 0,'-19'10'290'16,"-9"16"441"-16,9 18-611 15,13 35-106-15,3 14 3 16,11 22-3-16,3 6-7 15,12-6-26-15,5-5-40 16,2-19-89-16,0-12-70 16,-12-18 107-16</inkml:trace>
  <inkml:trace contextRef="#ctx0" brushRef="#br0" timeOffset="8395.93">11662 10514 2945 0,'22'8'108'0,"25"5"39"16,23 1-145-16,36 3-9 15,13-5 1-15,17-10-44 16,4-4-53-16,0-11-121 15,5-5 452-15,-14-2-226 16</inkml:trace>
  <inkml:trace contextRef="#ctx0" brushRef="#br0" timeOffset="9745.29">13235 9497 2157 0,'-41'-20'121'0,"28"1"117"16,13 3-166-16,1 3 1 16,2 9-1-16,-2 0-13 15,-1 7-12-15,-1 12 2 0,-4 39 1 16,-2 30-2-16,-6 42 1 15,-4 16 2-15,3 21-11 16,0-5-5-16,7-8-16 16,3-8-7-16,4-30-9 15,2-11-2-15,0-22-22 16,1-16-38-16,3-31-125 16,0-13-79-16,4-28-423 15,0-22 399-15</inkml:trace>
  <inkml:trace contextRef="#ctx0" brushRef="#br0" timeOffset="10011.62">13488 9894 2082 0,'-18'20'181'16,"4"8"322"-16,12 11-468 0,8 9-1 15,15 11 4-15,8 5-5 16,20 2-16-16,9-3-1 15,13-9 11-15,0-5 7 16,-9-3 18-16,-10 2 7 16,-14 5 10-16,-6 2 0 15,-9 1-4-15,-4-2-5 16,-15-3-15-16,-9-3-7 16,-15-7-13-16,-11-3-21 0,-14-10-82 15,-9-8-74-15,-24-23-155 16,-7-17-14-16,-7-53 155 15</inkml:trace>
  <inkml:trace contextRef="#ctx0" brushRef="#br0" timeOffset="10429.07">13527 9783 1352 0,'56'-8'188'0,"14"0"274"16,10 1-192-16,5 11-52 15,-1 10-13-15,-3 12-71 16,3 10-32-16,6 18-33 16,-5 9-12-16,-16 26-22 15,-11 7-9-15,-24 7 1 16,-7-2 4-16,-11-4 15 0,-7-1 7 16,-8-5 2-16,1-5-1 15,-1-19-11-15,2-15-9 16,3-23-21-16,4-4-11 15,8-13-13-15,5-2-4 16,17-13-1-16,11-10 2 16,12-22 6-16,2-15 1 15,0-31 3-15,-5-13 1 0,-13-18-2 16,-7 1 3-16,-22 8 7 16,-16 10 7-16,-23 19 12 15,-12 10 2-15,-12 19-14 16,-1 5-23-16,-1 7-87 15,2 1-65-15,5-4-118 16,4 0 8-16,6-3 135 16</inkml:trace>
  <inkml:trace contextRef="#ctx0" brushRef="#br0" timeOffset="10629.11">14774 9754 1634 0,'19'48'265'0,"-7"-19"384"15,9 3-488-15,12-1-101 16,4-5 10-16,3-15 19 16,1-2-10-16,4-15-17 15,-2-6-9-15,-9-9-18 0,-5-4-6 16,-19-6-5-16,-8-1-12 16,-21-7-62-16,-12-2-64 15,-12-2-117-15,-3 3 449 16,12 8-214-16</inkml:trace>
  <inkml:trace contextRef="#ctx0" brushRef="#br0" timeOffset="12679.51">19751 9654 2250 0,'-23'21'105'0,"8"-29"191"16,26 2-319-16,9-1 23 15,18-3 31-15,12-2 1 16,26-2-10-16,11-2-2 0,26 2-6 16,10 1-6-16,15 4-2 15,9 3 2-15,20 6 11 16,2 4 7-16,24 6 10 15,9 2 3-15,14 3 0 16,15 0-4-16,17 2-7 16,5-3-2-16,9 0-3 15,-1 0 3-15,7-4 5 16,3 0 1-16,12-3 0 16,9-5-4-16,7-3-7 15,9-5-4-15,17-3-5 16,-10-1-3-16,-2 3 1 15,0 0 1-15,-8 7 3 16,14 2 3-16,5 5 2 16,-5 3 0-16,2 2 1 15,-4-2 4-15,-6 5 2 16,-1-2 2-16,-20 0 1 0,-12 0-5 16,-22-2-6-16,-18 2-5 15,-25-3-6-15,-13-3-2 16,-27-6-2-16,-18-1-1 15,-29-8-45-15,-19-4-43 16,-37-10-121-16,-17-9-56 16,-43-28 134-16</inkml:trace>
  <inkml:trace contextRef="#ctx0" brushRef="#br0" timeOffset="13343.17">24887 4166 2607 0,'4'-38'74'0,"-18"20"-16"16,9 18-59-16,-1 7-4 15,-5 25 3-15,-3 20 0 16,-2 58 2-16,-2 22 1 15,4 50-1-15,-5 24 2 16,-4 26 4-16,-3 21 5 16,-6 32 8-16,-1 3 3 0,-3 21 9 15,3 8 4-15,5-7 13 16,2 9 0-16,10-13 5 16,5-2 8-16,9-9 2 15,2 4 9-15,5 16-7 16,1-2-13-16,2 20-14 15,1 1-11-15,-2 3-3 16,0 10 2-16,-2-1 7 16,-3-3 3-16,-2 1 22 15,-1-3 0-15,-4 3-4 16,0 7 5-16,-1-6-18 16,-2-3 2-16,1 1-2 15,0-15-6-15,1-6-11 16,2-4-7-16,2-29-12 15,1-9-4-15,-3-35-19 16,-2-30-6-16,-3-50-19 0,-5-33-48 16,0-66-77-16,-4-30-70 15,-11-83-98-15,-6-57-2 16,-14-156 179-16</inkml:trace>
  <inkml:trace contextRef="#ctx0" brushRef="#br0" timeOffset="14393.06">24504 9564 1350 0,'-37'9'191'0,"13"-7"389"16,5 0-414-16,3 3 10 0,4-1 25 15,-1 0-37-15,7 0-50 16,5-3-15-16,0 0-29 16,1 1-9-16,0-2-16 15,0 1-4-15,6 0 3 16,2-1 0-16,4-1 5 16,3-3 2-16,9-4-2 15,3-2-1-15,5-4-4 16,4 0-3-16,-1-3-8 15,3-2-2-15,10 1-4 16,5-5-4-16,8-3-5 16,1-4-4-16,3-2-7 15,0-3 0-15,11-2-3 16,9-1-1-16,5-4 0 16,-4-2 0-16,-6-6 0 15,-7-3 0-15,-4 2 1 16,5 1 0-16,7 5 1 0,-1 0-1 15,2 0-1-15,1 0-1 16,2-1 0-16,4 0-1 16,1-7 0-16,-2-3 0 15,3 0 0-15,0-2 0 16,5 4 1-16,1 2-1 16,-5-1 0-16,2 2 0 15,-3 1 0-15,3-1 0 0,5-7-1 16,-1-4 0-16,3-2 0 15,2-1 0-15,1 3 0 16,3 1 0-16,-3 0-1 16,0 3 1-16,1-4 0 15,1 1 0-15,-1-2 1 16,-4-4-1-16,-4 6 0 16,-1 2 0-16,3 1-1 15,-1 2 0-15,0-2 0 16,1-2 0-16,0-2 0 15,1-2 1-15,-3 5 0 16,-3 2 0-16,-6 4 0 16,2 1 0-16,2 4 0 15,-6 3 1-15,-8 5-1 16,-2 2 0-16,-12 3-2 16,-7 3 0-16,-17 9-15 15,-12 7-26-15,-17 7-89 0,-10 9-92 16,-21 13 306-16,-21 19-149 15</inkml:trace>
  <inkml:trace contextRef="#ctx0" brushRef="#br0" timeOffset="15175.71">26992 9814 1872 0,'0'9'100'0,"0"-9"146"16,10-2-193-16,3-6 25 0,-1-6 18 16,1-23-22-16,1-14-27 15,-1-21-24-15,0-12-4 16,-2-6 3-16,-3 1 4 15,-4 9 5-15,-3-1 3 16,-1 4 4-16,-3 0-1 16,1 0-4-16,-2 1-4 15,-1 7-5-15,0 5 0 0,-5 6 4 16,0 3 0-16,-1 8 1 16,-2 1 0-16,-4 7-3 15,-2 4-3-15,-2 6-5 16,0 4 0-16,3 5-4 15,3 2 0-15,5 6 0 16,4 4-2-16,6 7 6 16,-1 1 1-16,1 0-7 15,-2 4-3-15,3 22-3 16,1 13-2-16,-2 29 3 16,0 9 1-16,-2-2-3 15,-2-10 0-15,3-25 0 16,0-13 1-16,1-19-1 15,0-5-1-15,0-7 4 16,4-17 2-16,3-32 3 16,5-21 1-16,5-23-2 15,3-6-3-15,3 13-2 0,-4 16 3 16,-6 32 11-16,-4 17 6 16,-7 24 0-16,0-2-6 15,1 19-15-15,2 9-6 16,8 20-5-16,4 8-24 15,9 4-87-15,2-1-58 16,-1-7 336-16,0-4-194 16</inkml:trace>
  <inkml:trace contextRef="#ctx0" brushRef="#br0" timeOffset="15609.52">27389 8491 2016 0,'8'8'143'0,"15"-6"248"16,4-1-401-16,10 3 40 16,-2-2 5-16,-4 4-11 15,-5 1-14-15,-10 5-11 16,-8 5-2-16,-24 11 2 15,-12 5 5-15,-19 9 24 16,-7-1 12-16,7-6 15 0,8-9-3 16,18-12-22-16,9-7-17 15,12-5-19-15,8 1 1 16,15-1 9-16,6 0 10 16,16 2 14-16,7 1 3 15,4 4 3-15,-2 2-1 16,-13 3-9-16,-12 0-4 15,-18 2 6-15,-12 3 8 16,-23 8 22-16,-10 5 7 0,-17 4-8 16,-2 0-11-16,5-8-41 15,8-8-46-15,13-12-95 16,5-8-61-16,14-30-530 16,13-13 465-16</inkml:trace>
  <inkml:trace contextRef="#ctx0" brushRef="#br0" timeOffset="15843.66">27883 8673 2172 0,'-23'74'165'0,"6"-5"232"16,2 8-340-16,13-1 10 16,3-5 0-16,9-13-16 15,9-8-27-15,11-16-8 16,14-13 11-16,7-18 18 15,4-12 8-15,0-19 0 0,-9-11-3 16,-8-13 5-16,-11-9-1 16,-18-7-10-16,-13-3-19 15,-18-4-55-15,-11 4-54 16,-11 0-129-16,1 4 383 16,-1 9-181-16</inkml:trace>
  <inkml:trace contextRef="#ctx0" brushRef="#br0" timeOffset="16007.6">28270 8563 3309 0,'4'20'103'0,"-3"-20"39"16,-1 0-149-16,-1-7-23 15,-3-11-32-15,-1-21-139 16,1-14 336-16,0-21-168 15</inkml:trace>
  <inkml:trace contextRef="#ctx0" brushRef="#br0" timeOffset="17642.82">24423 9656 1172 0,'0'1'109'16,"1"-1"103"-16,3 0-12 15,3-1 4-15,-1-2-11 16,1 1-25-16,-1-1-6 16,-5 3 8-16,0 0 4 15,1 0-13-15,-2 0-14 16,0 0-37-16,0 0-20 16,0 0-16-16,0 0-1 0,0 0-8 15,0 0-1-15,-2 0-5 16,2 0-2-16,0 0-5 15,-1 0-1-15,0 0 0 16,0 0-2-16,0-1-6 16,-10-6-3-16,6 2-13 15,-1 0-3-15,-2-4-7 16,-3-1-1-16,0-1 0 16,-5-3 0-16,1 1-3 15,-3-2-3-15,4 1-6 16,-2 0-2-16,0 0-2 15,-3 1 0-15,-5 0 0 16,2 0 0-16,0 0 0 16,2 0 0-16,0 0 0 15,1-1 0-15,-4-2 0 16,-2 0 0-16,-3-2 0 16,-2 2 0-16,-4 1 0 0,0-2 0 15,-5 1 0-15,4-2 0 16,-1 3 0-16,-2-1 0 15,0 0 0-15,-3 0 0 16,-9-5 0-16,0 0 0 16,-3-1 0-16,-1-2 0 15,-1-2 0-15,3-2 0 16,1 1 0-16,-2 1 0 0,-3 2 0 16,1-1 0-16,-6 2 0 15,3-1 0-15,3-2 0 16,0 2 0-16,5 0 0 15,2-3 0-15,-4 1 0 16,-4 3 0-16,-1-3 0 16,0 4 0-16,3-1 0 15,2-1 0-15,1-2 0 16,0-5 0-16,-9 0 0 16,-4-1 0-16,-4 2 0 15,-2-1 0-15,5 4 0 16,4-1 0-16,1 5 0 15,4-5 0-15,-4 2 0 16,2-2 0-16,0 2 0 16,-6 1 0-16,5 0 0 15,1 0 0-15,3 4 0 0,8-3 0 16,1 1 0-16,-2-2 0 16,0-6 0-16,-1-1 0 15,-2-1 0-15,1-1 0 16,-2 2 0-16,-1 1 0 15,6 2 0-15,7 2 0 16,0-2 0-16,-3 0 0 16,-5-3 0-16,-4 0 0 15,0 2 0-15,1 0 0 0,2 5 0 16,-1 3 0-16,5-3 0 16,4 0 0-16,1-4 0 15,-3 0 0-15,-2-1 0 16,-6 2 0-16,3-1 0 15,0 2 0-15,1 1 0 16,3 2 0-16,1 1 0 16,3-1 0-16,5 3 0 15,3-2 0-15,0 3 0 16,-3-1 0-16,1 2 0 16,-1 0 0-16,0 2 0 15,2 1 0-15,0-2 0 16,-4 4 0-16,-1-6 0 15,-1 1 0-15,0-5 0 16,5-2 0-16,3-4 0 16,5 2 0-16,2-2 0 15,1 4 0-15,0 2 0 0,-5-1 0 16,-3 2 0-16,0 1 0 16,-4-1 0-16,0 2 0 15,5 3-96-15,-1 6-124 16,4 16-221-16,2 11 214 15</inkml:trace>
  <inkml:trace contextRef="#ctx0" brushRef="#br0" timeOffset="20543">25612 9589 1746 0,'-4'10'55'0,"3"-6"10"15,1 0-13-15,1-3 5 16,2-1-16-16,0-5-30 15,3-5-8-15,1-11-1 16,-1-6 4-16,-2-9 3 16,-2-2 5-16,-2-6 6 15,-3-6 2-15,-4-9-3 16,-1-6-2-16,-2-14-6 16,0-2 1-16,-4-6-1 15,-4 1-1-15,-1 6-3 16,-4 3-1-16,-2 2-3 15,0 3-1-15,-2 7 1 16,-1 5-1-16,-3 7 0 0,-1 5 1 16,-8 3 8-16,-6 3 6 15,-9 7 7-15,-6 4 2 16,7 6-6-16,1-1-5 16,3 5-6-16,0-2-3 15,-7 7-5-15,2 3-3 16,-8 7-9-16,-2 6 0 15,-6 9-2-15,-5 7 2 0,-3 8 5 16,0 2 3-16,2 4 3 16,3 3 1-16,5 3 3 15,1 4 0-15,-2 2 2 16,3 1 0-16,5 5-4 16,5-2 0-16,12 0-2 15,5-2 1-15,12-11 0 16,6-6 0-16,10-14-1 15,5-4-2-15,7-9-17 16,-2-1-12-16,4-15-10 16,5-5 1-16,6-15 14 15,4-4 12-15,2 2 12 16,-1 6 3-16,-4 13 12 16,-4 7 8-16,-6 10 18 15,-3 3 3-15,-8 19-6 16,-5 11-7-16,-9 25-15 15,-4 8-24-15,0 6-58 0,-1-2 71 16,1 1-33-16</inkml:trace>
  <inkml:trace contextRef="#ctx0" brushRef="#br0" timeOffset="21007.31">22626 9197 1847 0,'8'13'128'0,"9"-11"172"15,6-2-282-15,8 0-2 16,-2 0 0-16,-4 0-10 16,-8 2-8-16,-8 7-16 15,-8 8-6-15,-12 5 2 16,-5 2 6-16,-7 0 16 16,1-4 8-16,6-9 0 15,4-2-2-15,12-5-6 16,5-3 0-16,12 0 9 0,6 0 8 15,14 3 15-15,3-1 2 16,3 4-5-16,-2 3-7 16,-15 1-12-16,-10 0-5 15,-17 6 13-15,-8 5 11 16,-20 9 26-16,-8 5 9 16,-12 0-6-16,-3-4-7 0,12-10-75 15,9-9-73-15,17-25 437 16,12-18-307-16</inkml:trace>
  <inkml:trace contextRef="#ctx0" brushRef="#br0" timeOffset="21223.4">23085 9374 2155 0,'-13'39'76'0,"17"-10"44"16,10-1-82-16,11-12 6 15,5-5 6-15,7-13-11 16,10-10-3-16,6-14-9 16,0-6-8-16,-14-6-16 15,-13 0-6-15,-23 0-11 16,-6 0-16-16,-20-2-87 16,-12-3-24-16,-13-2 62 0</inkml:trace>
  <inkml:trace contextRef="#ctx0" brushRef="#br0" timeOffset="24954.8">30280 6806 1822 0,'-21'-24'60'15,"0"4"28"-15,12 2-62 16,6 2 17-16,1-4 1 15,-1-4-9-15,3 0 3 16,0 2 9-16,0 0 12 16,0 8 17-16,-1 0 1 15,0 8-4-15,1 5-9 16,0 1-17-16,0 0-9 0,-6 11-11 16,0 10 0-16,-7 29 6 15,-1 22 4-15,1 46 7 16,0 24 3-16,3 41-1 15,4 20-4-15,0 27-8 16,5 19-7-16,1 12-6 16,3 1-1-16,1-11-3 15,3-12 0-15,3-31-6 16,1-23-1-16,2-31 5 16,-4-20-1-16,-1-41 7 15,1-19 13-15,-7-42 12 16,0-17-1-16,-2-21-2 15,0-21-4-15,2-60-12 16,-2-32 0-16,-4-67-4 16,-1-27-9-16,-1-30-8 0,-1-14 0 15,2-14-6-15,0 2-4 16,0 15-3-16,1 13-1 16,0 40 0-16,1 19 0 15,3 35 5-15,0 18 2 16,4 26 2-16,-1 20 4 15,1 28-1-15,-2 15 1 16,-1 25-4-16,-1 13-3 16,0 0-17-16,0 1-12 0,0 23 1 15,0 29 4-15,-1 72 18 16,-2 38 10-16,3 67 4 16,3 18 0-16,11 22 0 15,5 0 0-15,5-16 3 16,0-12-1-16,-5-42 2 15,-5-16-1-15,-8-43 3 16,-3-23 3-16,-4-41 4 16,0-22 4-16,-1-32 4 15,2-19-5-15,0 1 9 16,-4-1 1-16,3-33 1 16,1-30 4-16,0-61-16 15,2-35-4-15,5-53-9 16,2-14-3-16,1-31-4 15,1-2 2-15,-3 8-3 16,-1 8 1-16,-5 38 0 16,-2 12-1-16,-4 37 3 0,-2 20 4 15,0 44 0-15,0 25 2 16,3 37-2-16,0 11-4 16,3 17-13-16,0-1-17 15,-6 21-13-15,0 25 0 16,-5 79 13-16,-4 41 15 15,1 84 12-15,2 29 2 16,9 30 0-16,5 5 2 16,9-24 4-16,3-19 0 0,0-41 4 15,-4-26-1-15,-7-44 2 16,-2-19 0-16,-4-47 4 16,-2-16 4-16,2-35 1 15,-1-15 1-15,4-26 5 16,-1 3-9-16,-2-39-4 15,0-26-2-15,-4-61-10 16,0-39 7-16,-3-56-5 16,4-23 1-16,2-29-6 15,1-8-1-15,4 2-2 16,5 14-1-16,1 31 3 16,2 28 0-16,-3 43 4 15,-3 27 4-15,-2 39 1 16,-1 18 1-16,-2 36-4 15,0 13-1-15,2 25-20 16,-2-5-18-16,1 48-8 0,-2 36-1 16,-3 83 16-16,0 54 17 15,6 71 10-15,3 15 2 16,15 3 4-16,5-20 2 16,3-51 4-16,0-26-1 15,-7-48 3-15,-6-30 0 16,-9-52 14-16,-2-30 4 15,-2-44 7-15,0 7 2 16,-3-19-33-16,-1-8-15 0,-5-47-67 16,-4-25-50-16,-7-48-174 15,-2-29 364-15,0-9-2 16</inkml:trace>
  <inkml:trace contextRef="#ctx0" brushRef="#br0" timeOffset="26671.35">19361 7256 2015 0,'-11'-67'104'0,"10"3"38"16,2 2-11-16,6 3 24 16,0 2-29-16,1 18-37 15,-1 7-17-15,-2 15-32 16,-1 6-14-16,-4 11-22 16,1 3-7-16,-3 29 8 15,-6 28 9-15,-7 59 14 16,-3 36 9-16,1 54-2 15,5 16-3-15,12 25-5 16,10-5-3-16,10-12-8 16,1-20-3-16,-6-39 3 15,-4-18 4-15,-10-43 13 16,-4-17 8-16,-4-36 14 0,-1-17-1 16,2-28-7-16,5-12-10 15,-4 2-1-15,3-20-10 16,-4-44-12-16,0-26-1 15,5-58-19-15,1-35 1 16,3-33 4-16,2-22 1 16,-4-17 1-16,-1 4 0 0,-3 19 1 15,-1 29 1-15,-3 52 4 16,-1 30 3-16,-3 51 2 16,2 19 2-16,3 27-5 15,5 17-11-15,-9 6-23 16,4 32-3-16,-3 43-4 15,-2 34 9-15,2 62 18 16,3 24 2-16,6 44 5 16,2 6 1-16,6-1 3 15,3-14 0-15,0-31 4 16,-2-16 1-16,-4-52 5 16,-4-25 4-16,-3-51 10 15,-1-25 4-15,2-23 1 16,1-10 4-16,-3-18-16 15,1-28-7-15,1-73-13 16,1-37-7-16,8-79-9 16,4-25-15-16,6-35-35 0,1-14-17 15,0 17-8-15,-1 11 14 16,-8 72 43-16,-5 46 18 16,-7 74 31-16,-5 36 8 15,-2 40-13-15,0 18-7 16,-14 56-20-16,-3 37-8 15,-4 89 4-15,-5 48 8 16,15 75-64-16,6 22-107 16,14 22 110-16</inkml:trace>
  <inkml:trace contextRef="#ctx0" brushRef="#br0" timeOffset="31718.42">9004 8699 2532 0,'-38'-32'62'0,"13"8"-16"15,9 10-15-15,11 6-1 16,2 3 0-16,3 5-33 15,4 0-5-15,12 1-3 16,6 0 2-16,14 5 14 16,3-1 5-16,13-1 12 0,5-2 7 15,14-1 12-15,9-1 5 16,7-2 5-16,2-2 1 16,8 2-6-16,3 1-2 15,14 1-9-15,3 2-4 16,12 0-5-16,7 0-2 15,8-2-2-15,7-3 0 16,13-1 0-16,-5-1-1 16,7 0 0-16,7 2 2 0,-1 1-2 15,8 1 0-15,6 1-2 16,1 0 0-16,16 0-1 16,-7-2-1-16,10-3-3 15,-3-1-1-15,-3-2-4 16,11 0-1-16,-1-1-3 15,13 3-1-15,-2 4 0 16,0 2-1-16,-4 7 0 16,-5 4-1-16,-4 5 0 15,-3 2 0-15,4-1 0 16,-4-2 1-16,4-8 0 16,-6-3 1-16,-3-7 2 15,-8-3 1-15,-13-2 0 16,-6-1 0-16,-20-1-1 15,-10 1-1-15,-20 0 0 16,-13 1 0-16,-19 2-2 0,-11-1 0 16,-30 4-11-16,-14 0-29 15,-35 3-63-15,-11-3-65 16,-54 5-134-16,-31 5 474 16,-76 1-197-16</inkml:trace>
  <inkml:trace contextRef="#ctx0" brushRef="#br0" timeOffset="32168.17">11026 8862 2273 0,'-92'-25'88'0,"36"9"32"16,20 5 2-16,25 4-4 16,13 1-31-16,32 3-69 15,15-2-18-15,45 1 5 16,18 1 4-16,36 3 11 16,23 0 8-16,24 0 18 15,18-4 11-15,25-2 10 16,6-3 1-16,18-2-5 0,8 2-5 15,6 3-9-15,10 2-4 16,-4 3-11-16,-5-1-5 16,-2 1-10-16,-18 1-4 15,-10 0-5-15,-10 2-1 16,-35-1-2-16,-12 0 0 16,-37 2-1-16,-21-1-2 15,-25 2-2-15,-15 0 0 16,-27-3-19-16,-10 1-32 0,-26-2-107 15,-9 1-69-15,-16 10-598 16,-11 10 514-16</inkml:trace>
  <inkml:trace contextRef="#ctx0" brushRef="#br0" timeOffset="33052.28">10906 13231 2361 0,'22'-11'140'0,"-5"-12"190"16,6-6-279-16,1 1 1 16,-6 3 8-16,-2 1-6 0,-10 4-31 15,-6 1 6-15,-15 3 8 16,-9 2 1-16,-20 5 6 15,-9 8-8-15,-17 13-9 16,-7 9-3-16,2 12-9 16,4 3-2-16,17-1-6 15,10-3-5-15,23-6-7 16,7 4-10-16,18 2-7 16,9 5-1-16,20 8 3 15,12 1 6-15,27-4 5 16,16-2 4-16,15-4 2 15,1 0 3-15,-4-1 1 16,-8-2 2-16,-14 2 1 16,-8-7 2-16,-27-3 5 15,-8-2 7-15,-28 1 26 16,-11 8 14-16,-25 12 28 0,-10 2 10 16,-24 1 3-16,-7-5 1 15,-3-16-24-15,-2-4-13 16,10-13-31-16,3-5-14 15,11-8-51-15,5-5-44 16,12-8-141-16,8-9-70 16,19-30 144-16</inkml:trace>
  <inkml:trace contextRef="#ctx0" brushRef="#br0" timeOffset="33270.33">11766 13112 3663 0,'0'35'110'0,"-45"22"15"16,44 13-132-16,15 17-4 16,4 2 14-16,6-2-57 15,2-8-49-15,-4-8-123 16,-1-7-74-16,-7-18 14 15,-6-12 111-15</inkml:trace>
  <inkml:trace contextRef="#ctx0" brushRef="#br0" timeOffset="33651.94">12329 13081 3256 0,'-5'111'123'16,"-10"6"66"-16,10 10-153 16,18-10-13-16,2-14 4 15,4-19-17-15,-1-8-12 0,-4-31-20 16,-2-15-12-16,-6-27-22 16,-1-11 8-16,3-32 22 15,5-18 13-15,8-31 20 16,3-14-4-16,7-13-12 15,2-1-4-15,0 17 3 16,0 17 0-16,-1 41 8 16,-3 16 0-16,-1 22 9 15,4 10 10-15,0 23 22 16,1 18 11-16,-3 28 2 16,-4 12-9-16,-8 4-20 15,-2-3-9-15,-2-10-4 16,2-5-29-16,-1-8-113 15,-1-7-62-15,1-21 82 16</inkml:trace>
  <inkml:trace contextRef="#ctx0" brushRef="#br0" timeOffset="34034.62">13373 13862 2943 0,'-2'39'264'0,"5"-41"359"16,-11-19-569-16,8-42-115 15,-1-27 21-15,1-53-21 16,5-23-36-16,6-18-36 16,4 6 20-16,2 26 51 15,0 30 41-15,-8 56 78 16,0 22 21-16,-7 33 13 15,2 8-15-15,5 15-46 16,8 15-19-16,11 41-12 16,8 20 4-16,9 34 3 15,5 13-2-15,7 6 0 16,1-4 0-16,-7-8 1 16,-6-7 1-16,-9-9 2 15,-4-3-1-15,-3-17 6 16,-3-11-2-16,-10-29-94 15,-8-11-85-15,-13-21-44 16,-10-10 62-16</inkml:trace>
  <inkml:trace contextRef="#ctx0" brushRef="#br0" timeOffset="34213.11">13491 13546 3690 0,'22'15'65'0,"24"10"-72"16,16-1-26-16,17-9-26 15,-2-10-36-15,-4-17-118 16,-3-11-61-16,-13-25 145 16</inkml:trace>
  <inkml:trace contextRef="#ctx0" brushRef="#br0" timeOffset="34433.97">11893 12611 3325 0,'-14'-1'192'0,"9"-7"240"15,29-1-479-15,23-3-30 16,53-4-101-16,25-2-42 16,33 11 294-16,14 10-163 15</inkml:trace>
  <inkml:trace contextRef="#ctx0" brushRef="#br0" timeOffset="34767.22">14844 12991 3440 0,'-37'3'100'0,"16"-3"0"16,9 0-76-16,12 0 14 15,0 0 3-15,1 0-18 16,5 0-13-16,10-1-6 16,9-1 5-16,19 1 10 15,11 1-1-15,17 7-9 16,7 0-6-16,4 3-5 16,0 2 6-16,-4-2-40 15,-2-1-41-15,-9-4-102 0,-9-1-80 16,-24-4 359-16,-13-3-160 15</inkml:trace>
  <inkml:trace contextRef="#ctx0" brushRef="#br0" timeOffset="34968.01">14647 13335 3631 0,'18'20'94'0,"17"-10"16"15,12 1-99-15,33-1 4 16,15-3 20-16,20-10-12 16,9-7-33-16,7-7-85 15,-2-6-51-15,-7-4-150 16,-4-3 357-16,-11-2-101 16</inkml:trace>
  <inkml:trace contextRef="#ctx0" brushRef="#br0" timeOffset="35434.58">17029 12870 3801 0,'13'15'101'15,"-13"-13"-22"-15,-1-2-70 16,-18-4-12-16,-9-3-20 16,-35 2-29-16,-10 4-19 15,-10 12 19-15,-3 6 19 16,13 8 27-16,8 0 6 0,18-1 5 16,6-1 2-16,21 1-2 15,11 1-6-15,13 7-13 16,18 4-3-16,30 12-4 15,9 7 6-15,19 1 8 16,0 0 3-16,-4-7 10 16,-6-6 5-16,-16-13 12 15,-9-6 6-15,-26-9 13 16,-8-2 8-16,-16 5 17 16,-9 5 4-16,-22 9-17 15,-10 4-13-15,-8-4-28 16,-4-2-13-16,7-13 0 15,5-5-5-15,2-8-61 16,-2-7-43-16,-3-9-171 16,5-10 285-16,16-19-69 15</inkml:trace>
  <inkml:trace contextRef="#ctx0" brushRef="#br0" timeOffset="35634.29">17253 13091 3106 0,'-1'55'265'0,"9"4"459"15,4 36-724-15,3 1 0 16,1-2 0-16,-4-26-14 0,-3-11-123 16,1-8-85-16,-6-18-165 15,1-11 344-15,-3-21-45 16</inkml:trace>
  <inkml:trace contextRef="#ctx0" brushRef="#br0" timeOffset="35968.05">17750 13064 2567 0,'9'84'174'0,"-2"18"231"16,5 7-207-16,4-6-57 15,-1-15 13-15,0-32-76 16,-2-8-35-16,-1-25-41 16,1-10-10-16,7-17-8 0,7-12-1 15,17-27 11 1,5-15 5-16,5-27 4 0,-3-10 2 16,-3 1 0-16,-2 9-1 15,-10 29 3-15,-3 22 4 16,-10 29 4-16,-3 16 7 15,3 40 6-15,3 21-2 16,-2 28-4-16,-5 8 0 16,-4-8-41-16,0-14-28 0,2-20-75 15,2-9-60-15,-2-26-70 16,-2-17 203-16,-6-34-12 16</inkml:trace>
  <inkml:trace contextRef="#ctx0" brushRef="#br0" timeOffset="37432.73">18652 12351 3221 0,'0'-7'88'0,"4"-6"-21"15,1 1-18-15,1 2 5 16,0-1-12-16,-2 6-34 16,-1 5-11-16,0 10-5 15,2 11 7-15,3 29 22 16,4 17 9-16,4 39 8 16,-1 19-2-16,4 17-13 15,3 5-6-15,2-6-5 16,2-13-1-16,5-23-2 0,-3-17 1 15,-4-34 2-15,-4-15 3 16,-10-22 0-16,-5-5 2 16,-3-11-1-16,-1-1 10 15,0-9 14-15,-3-15 2 16,-8-34-3-16,-4-25-11 16,-9-34-19-16,0-6-4 0,0-4-3 15,4 5 0-15,10 15 0 16,3 6 0-16,4 17 2 15,2 11 5-15,7 14 5 16,6 6 0-16,16 2-7 16,10 0-6-16,16 6-6 15,5 2-3-15,-2 21-1 16,4 14 1-16,-3 21-1 16,3 17 2-16,0 23 4 15,-6 3 1-15,-13 2 2 16,-14-3 1-16,-23-8 8 15,-13 1 6-15,-28 2 10 16,-13 4-1-16,-13-3-8 16,-2-5-5-16,10-12-11 15,10-8 0-15,16-13 0 16,11-6 0-16,15-7 0 16,0 0 0-16,1 0 0 0,0-3 0 15,14-7 0-15,13 1 0 16,23 4-4-16,16 5-2 15,21 20-3-15,3 11 0 16,5 12 4-16,4 4 2 16,-9 6 3-16,-6 1 2 15,-14-2 3-15,-17 0 2 16,-26-8 1-16,-9-2-1 0,-26 3-2 16,-15 4-3-16,-24 4-2 15,-15 0 0-15,-25-5 0 16,-6-1 0-16,-7-8 0 15,0-5 0-15,12-10 0 16,0-9-2-16,5-15 2 16,-6-7-1-16</inkml:trace>
  <inkml:trace contextRef="#ctx0" brushRef="#br0" timeOffset="37595.69">20185 13748 4008 0,'43'27'82'0,"-45"-5"-216"0,9-2 134 16,-8-41-44-16</inkml:trace>
  <inkml:trace contextRef="#ctx0" brushRef="#br0" timeOffset="44814.17">20869 3003 1087 0,'-71'0'76'16,"32"-12"5"-16,21 10-28 15,7 2-10-15,14 2-26 16,6 2 0-16,11-1 23 16,6 0 9-16,16-3 10 0,9 0 3 15,14-2 7-15,7 0 0 16,22 1-8-16,11-3-5 15,28 3-16-15,15 1-8 16,22 1-10-16,8 3-2 16,24 2-3-16,7 0 0 15,0 2 3-15,9 0-1 0,-7-2 5 16,4 0 2-16,5-5-3 16,-8 0 2-16,-4-2-1 15,-12-1-1-15,-8-3-3 16,-2 0-2-16,-11 0-5 15,-5-3 1-15,-25 1 2 16,-18 0 3-16,-31 2 9 16,-14 1-1-16,-29 3-2 15,-12 1-5-15,-23 0-7 16,-15 0-3-16,-11 1 20 16,-18-1 3-16,-20 1 3 15,-15 1 0-15,-25-2-19 16,-7 0-2-16,-35-1-5 15,-19 0-3-15,-26-4-2 16,-23-9-2-16,-21 10 0 16,-23 0-1-16,-12 0 1 15,2 11-1-15,3-7 2 0,34 1-2 16,19 7 1-16,13-1 0 16,33 2-1-16,6 2 0 15,26-3 0-15,24 0 2 16,31-3 2-16,21-1-3 15,28-1-7-15,17 1 0 16,40-4 4-16,21 0 7 16,67-3 11-16,25-3-2 15,34-1-6-15,21 0-2 0,15-1 0 16,4 1 2-16,7 2 0 16,-9 0-1-16,-21 2-2 15,-14 3-1-15,-26 0 0 16,-12 0 0-16,-29 1-2 15,-10-1 3-15,-28 0-70 16,-15 4-52-16,-32-1-59 16,-20 4 61-16</inkml:trace>
  <inkml:trace contextRef="#ctx0" brushRef="#br0" timeOffset="46047.06">12060 3749 1774 0,'27'-7'67'16,"6"6"28"-16,15 5-113 15,11 9 3-15,0-2 3 16,0-6 12-16,-1-5 7 16,4-9 16-16,2 0 12 15,16-4 13-15,10 0 3 16,6 1-13-16,5 0-11 15,2 2-15-15,0-2-4 0,-2 1-3 16,-9 0-3-16,-15 5 8 16,-14-1 6-16,-23 4 11 15,-9 0 10-15,-19 2 20 16,-11 1 16-16,-7-2 14 16,-18 2-7-16,-30 1-27 15,-29 3-19-15,-45 4-22 16,-20 1 0-16,-49 7 1 15,-7-1-1-15,-33 4-2 16,-8 0 0-16,0 4 3 16,-1 0 1-16,29 4-1 15,8 2-1-15,36 2-5 16,18-4-2-16,33-3-1 16,24-8 1-16,39-6 4 15,21-4-4-15,31-4-11 16,19 3-3-16,42 2 0 0,28 0 4 15,55 1 14-15,23-2-1 16,35 0-3-16,17 1-2 16,17 0 0-16,12-2 0 15,2-2 0-15,-5-3 2 16,-13 0 0-16,-14 0 0 16,-19 0 1-16,-23 4-1 15,-28 1-1-15,-24 1-1 16,-39 1 0-16,-14-5 4 0,-37 1-52 15,-16-3-39-15,-41 2-127 16,-24 7-84-16,-46 17 159 16</inkml:trace>
  <inkml:trace contextRef="#ctx0" brushRef="#br0" timeOffset="49028.31">4496 8420 2784 0,'61'-4'-1512'16,"-50"-3"2469"-16,-54-11-252 16,41 2-682-16,-21-8-54 15,-9-5-3-15,-20-11 23 16,-12-2 15-16,-19-14 6 0,-7-7 3 16,-15-9 9-16,-10-5 2 15,-8-1-2-15,-11 2-3 16,-10 6-11-16,-3 5-5 15,-19 11-7-15,-4 6-3 16,-11 19-3-16,-11 5 0 16,-5 19 1-16,-5 8 2 15,-8 12 4-15,0 3 0 16,-6 7 3-16,4 1 0 0,5 4-3 16,8 4 3-16,19 5-1 15,5 7 1-15,17 17-1 16,8 8-1-16,-21 21-2 15,-44 38-2-15</inkml:trace>
  <inkml:trace contextRef="#ctx0" brushRef="#br0" timeOffset="49327.46">141 9023 2881 0,'155'112'13'0,"-21"-8"5"0,7-14 11 15,16-6 4-15,25-10 4 16,10 2-3-16,29-9-8 15,5-8 1-15,18-18-1 16,8-12 0-16,12-26 7 16,5-12-3-16,-1-30-5 15,2-16-1-15,-19-22-3 16,-7-10 1-16,-17-11 10 16,-16-2 4-16,-21-22 4 15,-13-10 0-15,-39-11-11 16,-19-10-1-16,-41-6 0 15,-29-6-4-15,-44-24 2 16,-23-4-10-16,-52-6-22 16,-29-5-23-16,-57 19-87 15,-31 10-66-15,-45 32 314 0,-13 29-172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604" units="cm"/>
          <inkml:channel name="Y" type="integer" max="1787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3983" units="1/cm"/>
          <inkml:channelProperty channel="Y" name="resolution" value="1000.447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2T19:39:22.6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28025 4837 1921 0,'-13'-20'202'0,"-1"-2"360"15,2 15-544-15,6 5 3 16,6 2-13-16,0 0 1 15,0 0 12-15,0 0 9 16,-1 9 14-16,-3 6 5 16,1 27-9-16,-1 20-9 0,4 25-9 15,1 13-7-15,8 19-8 16,1 11 0-16,3 19 5 16,-1 11 5-16,-2 14 12 15,-2-4 5-15,0 9 6 16,0 1 3-16,-1-11 4 15,1 6 6-15,-5 4 5 16,0-10 2-16,-3 15-2 16,1-2-5-16,2-8-11 15,6 0-7-15,7-6-5 16,3-10-5-16,5-5 10 16,-1-3 4-16,1-16 3 15,-5-5 4-15,0-15-1 16,-1-7-5-16,-2-6-4 15,1-3 0-15,-5-4-10 16,-4-6 1-16,-6-6-4 0,-2 0-1 16,-2-3-6-16,-2 3-4 15,-4-12-8-15,1-6-2 16,-4-17-25-16,2-10-16 16,1-17-75-16,-1-7-69 15,2-23-173-15,-1-22-132 16,-5-49 259-16</inkml:trace>
  <inkml:trace contextRef="#ctx0" brushRef="#br0" timeOffset="1049.16">23892 9239 2530 0,'0'-11'140'0,"-13"11"28"16,11 1-94-16,2-1 23 15,0 2-44-15,3-1 2 16,9 0 6-16,2 1 2 16,7 1 2-16,3 0-1 15,1 0-15-15,1 0-8 16,-1 3-11-16,-1-1-5 15,-3 1-5-15,0-2-3 0,-2 2-6 16,-1-1-3-16,-7-5 5 16,-8 1-10-16,-6 3-67 15,-12-2-60-15,-22 9-111 16,-10-2-38-16,-13 8-8 16,-4-1 28-16,0 3 83 15,0 0 43-15,1 0 93 16,-2 0 60-16,6-5 82 15,3 2 34-15,8-4 55 16,6-4 2-16,10-3-5 16,11-2-11-16,18-3-47 15,1 0-27-15,1 0-48 16,1 0-17-16,1-1-18 16,6-1 1-16,3-3 7 15,4-1 3-15,12 0 2 16,6 0-2-16,14 0-6 0,9 0-2 15,10-1-4-15,4 1-3 16,10 0-1-16,-1-1 2 16,7 1 1-16,4 0 1 15,8 2 3-15,2 0 0 16,4 1-1-16,6 0-2 16,10 3-6-16,0 0-3 15,1 4-3-15,-5-2-1 0,5 2-2 16,5-1 2-16,-9 2-1 15,1-1-1-15,-14 1 2 16,-2 1 0-16,4 2-1 16,-2-3 0-16,-3 3-4 15,-2-1-2-15,4 1-4 16,-2 0-1-16,3 2 0 16,-2-1 0-16,5 2 0 15,5-3 0-15,-11 0 0 16,1-1 0-16,-8-1 0 15,3 4 0-15,4-4 0 16,-4 1 0-16,-2-2 0 16,-2-2 0-16,2 1 0 15,3-1 0-15,-7 2 0 16,-6-1 0-16,-2 0 0 16,-5 1 0-16,6 0 0 0,-1-2 0 15,-15-1 0-15,-4-2 0 16,-12-8 0-16,-3 0 0 15,1-11-12-15,-1-8-39 16,-6-19-118-16,-4-16-76 16,-23-51 114-16</inkml:trace>
  <inkml:trace contextRef="#ctx0" brushRef="#br0" timeOffset="1965.66">27872 4959 2586 0,'-21'-44'87'16,"20"39"-29"-16,-1 5 44 15,2 0-12-15,-1 1 1 16,-1 2-9-16,-3 0-7 0,-9 8-15 16,-6 4-11-16,-14 13-18 15,-7 1-6-15,-11 9-7 16,-8-2 2-16,-11 5 8 15,-6 4 5-15,-8 7 0 16,0 10 3-16,-8 11-3 16,-4 4-2-16,-4 1 1 15,-3-2-2-15,-6-3 0 16,-1 1-2-16,-4 4-1 16,2 6-2-16,8 2-6 15,2-1 0-15,6-4-2 16,-3 0 0-16,6 2 1 15,5 5-3-15,0 6 0 16,6-5-2-16,1-9 1 16,4-4 1-16,10-3-1 15,0 7 1-15,-9 6-3 0,-7-1 1 16,-3-2 1-16,-2-2 0 16,9-4-2-16,9 3 0 15,-4 10-4-15,-2 4 1 16,-3-3 0-16,-1-2 0 15,-5-2 2-15,4 6-1 16,-3 9 1-16,1-2-1 16,-3 0-5-16,-6-3 0 0,1-4-5 15,-3 4 0-15,4-2 0 16,0-7 0-16,1-4 0 16,0-5 0-16,4-1 0 15,-2 6 0-15,4-3 0 16,1-8 0-16,11-12 0 15,14-15 0-15,15-16 0 16,14-6 0-16,14-11 0 16,8-2 0-16,17-6-43 15,12-2-59-15,39-14 102 16,32-12-51-16,49-47 33 16</inkml:trace>
  <inkml:trace contextRef="#ctx0" brushRef="#br0" timeOffset="2532.23">27518 8905 1423 0,'-34'-19'124'16,"4"-2"107"-16,2-4-97 16,2 1 26-16,0 0 12 15,1 3 0-15,7 3-1 16,2 7-3-16,7 5-15 16,8 4-5-16,0 1-32 15,0 0-19-15,-3-1-31 16,11 1-14-16,12-1-2 15,10 0-1-15,17-3-3 0,9 2-4 16,18-1-13-16,5 1-4 16,2 0-7-16,-5 0-4 15,-3 0-4-15,1 2-3 16,-6 0-2-16,-1 0-1 16,-14 1-1-16,-13 0 10 15,-13 0-33-15,-9 0-32 16,-16 0-88-16,3 0-68 0,-23 2-80 15,-13 2-37-15,-22-1 182 16</inkml:trace>
  <inkml:trace contextRef="#ctx0" brushRef="#br0" timeOffset="2765.15">27234 8743 2289 0,'-40'12'197'15,"9"-3"264"-15,19 5-384 16,4 5 28-16,8 11-8 16,3 4-1-16,9 16-15 15,2 7-12-15,5 15-23 16,0 5-12-16,-2 1-15 16,-3-1-7-16,-3-7 3 15,-3-4-9-15,-3-3-101 0,1-2-67 16,4-16 76-16</inkml:trace>
  <inkml:trace contextRef="#ctx0" brushRef="#br0" timeOffset="7612.6">23705 8599 2102 0,'0'18'144'0,"-3"-19"45"16,7-1-61-16,10 1-28 16,4-1-51-16,10 2-8 15,3 3 13-15,6 5 14 16,2 4 3-16,8 9-5 16,4 6-10-16,5 11-11 15,5 5-4-15,0 13-7 16,-2 6-2-16,-7 12-5 15,-7 4-3-15,-13-2 4 16,-7-4 3-16,-14-11 4 16,-3-9 2-16,-10-7-9 15,-5-2-5-15,-7-3-9 16,-1-1-4-16,-3-9-58 0,0-5-66 16,2-19 96-16,0-17-46 15</inkml:trace>
  <inkml:trace contextRef="#ctx0" brushRef="#br0" timeOffset="8229.28">27171 5386 1266 0,'-36'1'118'0,"-9"5"125"16,27 5-170-16,14 10 42 16,3 9-18-16,8 10 21 15,9 5 14-15,16 5-4 16,10 1 4-16,20 4-7 15,6 2-12-15,15 1-29 16,11-1-16-16,11-7-30 16,-1-5-10-16,-4-16-12 15,-4-6-4-15,-4-21-2 16,5-10-28-16,-3-20-121 16,-6-10-21-16,-16-11 57 15</inkml:trace>
  <inkml:trace contextRef="#ctx0" brushRef="#br0" timeOffset="13710.59">23606 9735 1558 0,'-45'15'119'0,"5"-8"153"16,6 0-125-16,3-1 45 15,5 0-7-15,2-2-27 16,3-1 3-16,5 0-3 15,2-1-11-15,5-2-24 16,8 0-14-16,-1 0-41 16,1 0-18-16,0 1-25 15,1 1-9-15,10-2-8 16,6 1-1-16,13-1 1 16,5 0 0-16,11 2 0 15,6-1 0-15,10 2-2 0,9-1 0 16,10-1 1-16,-1 0 3 15,4 1 8-15,1-1 3 16,6 0 5-16,6 0-1 16,8 1-3-16,5-2-3 15,8 0-4-15,6 0 0 16,1-3-2-16,2 3 1 16,1-1 1-16,1 1 1 15,-5 2 3-15,-4 2 0 0,0 3 0 16,-5 0-1-16,5 1-1 15,8-1-2-15,-2 0-1 16,-2 0 0-16,0 1 1 16,-3-3 1-16,3 1 0 15,1 0 1-15,-4 0-3 16,-4 1 1-16,-12 0-4 16,-3 3-1-16,-5 1-2 15,-6-1-1-15,-9 2-1 16,-10 0 0-16,-7-3-1 15,1 0 0-15,-7-2-1 16,-4-2-2-16,-8-2 1 16,-8-2-2-16,-10-1 4 15,-4-1-2-15,-3-7-120 16,1-9-79-16,1-40 100 16</inkml:trace>
  <inkml:trace contextRef="#ctx0" brushRef="#br0" timeOffset="14476.56">28346 4992 1455 0,'-30'-49'135'0,"12"16"65"16,7 13-32-16,0 4 8 15,4 5-25-15,0 3-13 16,4 5-24-16,3 3-11 15,0 0-35-15,0 0-15 16,0 11-26-16,2 9-10 16,0 24 2-16,0 14 5 15,-1 16 12-15,1 8 4 0,-2 19 5 16,1 14 1-16,1 18 1 16,1 15-3-16,4 18-6 15,0-2-3-15,5 17 1 16,1 11 2-16,2 5 7 15,-1 16-1-15,2 12-1 16,-2-1-2-16,-2 606 3 16,-2-607 2-16,-4-1 4 15,0-8 5-15,2-611-4 16,5 592 0-16,9-25-4 16,0-8-6-16,9-23-5 15,1-14-2-15,6-27-2 16,1-14-4-16,-8-31-8 15,-5-10-3-15,-14-18-8 16,-4-4-1-16,-7-12 1 16,-1 0-4-16,-12-5-40 0,-8 2-27 15,-22-1-88-15,-9-4-65 16,-17-4 185-16,-3-3-787 16,10-5 607-16</inkml:trace>
  <inkml:trace contextRef="#ctx0" brushRef="#br0" timeOffset="17042.34">25413 8962 2161 0,'-15'-17'151'0,"4"8"137"16,7 4-148-16,4 4-2 15,2 1-46-15,1 3-46 16,3 3-3-16,2 14 25 16,-1 11 14-16,1 37 6 15,-3 15-6-15,-1 23-29 16,-2 10-14-16,1 4-17 16,-2-1-7-16,0-17-5 15,2-13-1-15,-1-23-3 16,1-8-2-16,5-13-9 15,-1-8-37-15,3-17-126 16,6-12-64-16,4-33 104 0</inkml:trace>
  <inkml:trace contextRef="#ctx0" brushRef="#br0" timeOffset="17274.99">25935 8984 2816 0,'-21'31'189'16,"8"10"281"-16,14 33-460 16,6 11 13-16,7 15-1 15,3-2-1-15,4-7-9 16,2 0-3-16,-2-17-2 16,-2-10-2-16,-2-17 1 15,0-12-25-15,2-9-114 16,1-5-70-16,5-12 189 15,0-7-86-15</inkml:trace>
  <inkml:trace contextRef="#ctx0" brushRef="#br0" timeOffset="17758.91">27639 7310 1996 0,'-30'-13'173'0,"14"6"109"16,7 3-61-16,9 2-33 15,6 0-52-15,13-3-32 16,12-2-14-16,19-1-19 15,5-1-5-15,14 1-15 16,10 1-8-16,13 2-10 16,7 0-6-16,-1 5-13 15,-5 2-4-15,-8 2-6 16,-8 2 0-16,-2 4 2 16,-7-2-6-16,-17 4-92 15,-11 0-72-15,-22 6-85 16,-11 6-479-16,-33 7 470 0</inkml:trace>
  <inkml:trace contextRef="#ctx0" brushRef="#br0" timeOffset="17992.04">27506 7664 3493 0,'-26'-2'72'0,"40"5"-69"15,18 3-3-15,32 3 4 16,15-4 8-16,19-5 2 16,11-2-3-16,9-6-6 15,4-3 0-15,-6-1 11 16,-5 2-35-16,-12 6-97 16,-6 3-91-16,-8 10 310 15,-11 4-162-15</inkml:trace>
  <inkml:trace contextRef="#ctx0" brushRef="#br0" timeOffset="22956.24">25878 10411 3026 0,'-32'-8'116'0,"37"2"-1"15,-13 2-48-15,7 4 4 16,1 0-18-16,0 0 9 16,-2 1 18-16,1 5 4 15,-1 10 8-15,37 33-13 16,-37 26-21-16,2 41-19 16,0 15-15-16,-33 15-13 15,39-2-2-15,2-14-2 16,0-10 1-16,-1-18-1 15,-1-12 1-15,2-13-3 16,0-9-1-16,4-25-1 16,1-11-25-16,6-25-78 0,5-14-58 15,8-54 173-15,0-35-78 16</inkml:trace>
  <inkml:trace contextRef="#ctx0" brushRef="#br0" timeOffset="23439.85">29476 7104 3526 0,'11'10'94'0,"-3"-29"-44"16,-5 19-47-16,4 4-6 0,2 5 3 16,4 6 10-16,3 4 10 15,4 11 25-15,2 5 11 16,4 23 11-16,-2 11-3 16,2 31-17-16,0 8-13 15,-2 5-16-15,1-2-3 16,-3-8-7-16,0-4 0 15,-6-6-1-15,-2-8 2 16,-9-21-43-16,-5-11-45 0,-9-20-133 16,-7-8-87-16,-7-15 155 15</inkml:trace>
  <inkml:trace contextRef="#ctx0" brushRef="#br0" timeOffset="25822.66">23787 5794 2399 0,'-59'-18'81'0,"15"8"-18"16,15 13-27-16,21 7-10 15,8 3-17-15,11-1 10 0,7-4 31 16,22-6 63-16,14-7 27 16,24-9 11-16,17-3-25 15,21-3-52-15,5 1-24 16,14-1-26-16,-1 1-7 16,2 0-7-16,-4 0-1 15,-17 1-3-15,-10 1 0 16,-27 2 5-16,-6 2-25 15,-21 4-96-15,-10 2-53 0,-32-2-49 16,-21 0-342-16,-32-11 373 16</inkml:trace>
  <inkml:trace contextRef="#ctx0" brushRef="#br0" timeOffset="26054.86">23390 5924 2992 0,'-77'-4'97'0,"48"18"-46"16,21 18-17-16,22 19-31 15,7 10-6-15,10 6 6 16,4 2 2-16,-1 2 3 16,4 7 1-16,-1 11 2 15,-3 1 0-15,4 1-1 16,-2-2-1-16,1-4-1 0,-3 1 0 15,2 4 6-15,-2-7-11 16,5-9-116-16,5-12 104 16,8-33-39-16</inkml:trace>
  <inkml:trace contextRef="#ctx0" brushRef="#br0" timeOffset="26388.16">24066 6106 3145 0,'0'38'115'0,"29"-18"53"15,25 1-177-15,25 21 9 16,7 5 1-16,-2 4 1 16,-11-2 0-16,-30-11 1 15,-15-8 3-15,-38 2 1 16,-18 6 1-16,-31 12 0 15,-8 3-2-15,-4-1-2 16,7-3 0-16,18-11 3 16,9-4 11-16,21-13 23 15,5-4 4-15,18-5-3 16,11 2-11-16,34-1-22 16,25-2-5-16,53-17 1 15,35-16 19-15,47-24-65 0,28-14-15 16,5-43 33-16</inkml:trace>
  <inkml:trace contextRef="#ctx0" brushRef="#br0" timeOffset="26511.1">25817 7301 3319 0,'-106'-360'55'16,"112"441"198"-16,-9 45-109 15</inkml:trace>
  <inkml:trace contextRef="#ctx0" brushRef="#br0" timeOffset="29853.16">8730 8186 2834 0,'-47'-460'158'16,"7"457"159"-16,20 2-320 15,13 1-9-15,7 1-7 16,1 1 11-16,13 3 19 16,10 4 9-16,29 1 19 15,17 1 5-15,32-3 0 0,16-2-8 16,39 0-17-16,10 4-6 16,35 0-8-16,11 2-2 15,33-4 1-15,10-3 1 16,25-6 7-16,16-5 1 15,19-8 4-15,23-4 1 16,19-2 4-16,6 2 5 16,6 8 4-16,5 1 0 0,6 9-2 15,14 5-2-15,9 2 2 16,-5-1 1-16,-7-1 7 16,-12-4 2-16,-12-2-2 15,4 0-4-15,-19-2-11 16,-10 1-5-16,-37 2-7 15,-20 1-1-15,-43-1-1 16,-19 0-2-16,-41-1 1 16,-27-3-1-16,-40 0-1 15,-28-2-21-15,-39-1-97 16,-20-4-40-16,-55-20 165 16,-32-20-83-16</inkml:trace>
  <inkml:trace contextRef="#ctx0" brushRef="#br0" timeOffset="30336.75">12885 2962 3375 0,'-7'18'90'0,"10"0"3"16,-12 18-122-16,15 53-11 15,-1 34 25-15,0 54 23 16,1 41 3-16,-2 51 5 15,1 21 0-15,-1 58-8 16,2 17 0-16,-2 50-2 16,5 27-1-16,-1 52 3 15,1 15 0-15,3 34 12 16,4 10 9-16,2 1 17 16,1 0 13-16,-1-14 10 15,-4-13 4-15,-5-31 5 16,-6-15-8-16,-5-40-25 0,-5-13-13 15,-5-41-27-15,-1-28-4 16,-1-44-1-16,1-35 0 16,3-64 0-16,4-32-18 15,3-74-153-15,3-31 171 16,2-88-61-16</inkml:trace>
  <inkml:trace contextRef="#ctx0" brushRef="#br0" timeOffset="34984.25">13032 7627 1723 0,'-40'10'134'0,"8"-1"86"0,7 1-36 15,8-4-1-15,3-1-21 16,6-4-7-16,1 0 2 16,6-1 3-16,-1 0-25 15,1-1-38-15,1 0-9 16,0-1-35-16,0 1 1 16,0-1-10-16,0-1-10 15,4-8-6-15,-2 6 0 16,4-1 1-16,1 0-1 15,5-3-3-15,5-2 1 0,8-5-3 16,8-2 0-16,10-8 0 16,7-4-2-16,7-7 2 15,22-2 1-15,-4-8 1 16,4-4 2-16,2-7-1 16,9-3-1-16,20-12-6 15,1-9 0-15,13-17-1 16,8-9-3-16,8-5-3 15,9-5 0-15,21-11-6 16,-3-3-1-16,17-10-3 16,6-4-2-16,-4-6 0 15,12 3 0-15,-7-7 0 16,0 2 0-16,-4 11 0 16,-8 2 0-16,-1 6 0 15,-9 5 0-15,-20 10 0 0,-7 8 0 16,-27 26 0-16,-9 13 0 15,-25 16 0-15,-18 7 0 16,-27 16 0-16,-14 6 0 16,-14 15 0-16,-6 10 0 15,-1 1 0-15,-6-4-25 16,-26 21-98-16,-22 15-58 16,-44 32 181-16,-24 24-82 15</inkml:trace>
  <inkml:trace contextRef="#ctx0" brushRef="#br0" timeOffset="35684.44">12869 7545 1787 0,'7'6'87'16,"3"-1"32"-16,1 4-1 15,-3-1 38-15,3-1-8 16,-4-2 0-16,-1-2 9 16,-4-3 22-16,-2 0 6 15,2 0 4-15,-2 0-8 16,0 0-36-16,-5-3-21 0,-7-4-38 16,-3-5-16-16,-11-6-20 15,-4-2-3-15,-16-10-3 16,-9 0-7-16,-10-12-14 15,-8-4-8-15,1-6-15 16,-1-4 0-16,-14-4 0 16,-7-3 0-16,-12-11 0 15,-4-6 0-15,2-9 0 16,-3-2 0-16,-11 2 0 16,-2 1 0-16,-8-1 0 15,0-12 0-15,2 2 0 16,-2-1 0-16,-8 2 0 15,-2-4 0-15,3-5 0 16,-5-7 0-16,1 3 0 16,1 2 0-16,1 0 0 15,4 1 0-15,12 1 0 16,4 8 0-16,8 8 0 0,4 0 0 16,8 1 0-16,6 1 0 15,8 8 0-15,11 12 0 16,18 15 0-16,10 10 0 15,18 20 0-15,7 6 0 16,16 12-6-16,9-1-42 16,39 9-90-16,26 3-531 15,34-7 422-15</inkml:trace>
  <inkml:trace contextRef="#ctx0" brushRef="#br0" timeOffset="36184.31">17595 3832 3344 0,'-14'0'45'0,"46"3"-52"0,-30-3-62 15,1 1 109-15,-2 2 14 16,0-1 4-16,-1 1 10 16,1 4-25-16,0 4-7 15,-1 16-9-15,-2 7-7 16,-5 9-11-16,-1-1-2 15,-1-5-2-15,2-3-2 16,3-3-10-16,1-3-35 16,3-4-135-16,1-6 279 0,-2-21-135 15</inkml:trace>
  <inkml:trace contextRef="#ctx0" brushRef="#br0" timeOffset="36549.94">17483 3453 2803 0,'-35'47'200'0,"-7"-34"306"16,15 12-525-16,22 22 18 16,-27 7 6-16,-4 13 4 15,3 7 3-15,-9 7-1 16,33 3-4-16,25-1-9 15,13-7-2-15,29-12 3 0,19-5 5 16,24-11 12-16,3-11 5 16,11-24 20-16,-5-13 11 15,-5-20 27-15,-5-14 9 16,-22-15-1-16,-11-3-8 16,-26-10-30-16,-13-2-14 15,-23-24-22-15,-17-6-9 16,-28-13-3-16,-18-6-9 15,-41 9-66-15,-17 2-53 0,-45 15-1 16,-17 12-687-16,-41 22 564 16</inkml:trace>
  <inkml:trace contextRef="#ctx0" brushRef="#br0" timeOffset="37316.46">13592 2546 1978 0,'-31'-33'163'0,"1"22"110"16,19 9-143-16,5 2 13 16,7 0-78-16,4 0-33 15,10 1-6-15,7 0 13 0,11 3 22 16,2 0 1-16,1 8-14 15,-3 2-14-15,-15 8-17 16,-11 5 2-16,-30 12 11 16,-12 8 7-16,-17 10 14 15,-4 2 4-15,10-6-3 16,6-7-4-16,17-15-20 16,9-9-15-16,17-9-10 15,12-5 8-15,25-8 26 16,14-9 13-16,35-18 7 15,5-11-7-15,-1-16-20 16,-3-1-7-16,-23-3-5 16,-12 1 2-16,-18 1 9 15,-15 2 4-15,-24-1 6 16,-13 4 0-16,-29 2-11 16,-13 1-9-16,-26 14-17 15,-21 8-6-15,-19 26-8 0,-6 19 0 16,-6 27 0-16,12 12-1 15,14 18 2-15,9 7 0 16,36 19 1-16,19 5 0 16,41-4 4-16,17-10 1 15,39-28 9-15,21-13 8 16,31-21 9-16,12-9 3 16,18-22 3-16,5-9-2 0,-16-22-1 15,-14-5 0-15,-36-5 5 16,-26 0 4-16,-30-14 0 15,-13-10-5-15,-32-17-11 16,-20-9-35-16,-53 1-124 16,-27 6-83-16,-50 20-122 15</inkml:trace>
  <inkml:trace contextRef="#ctx0" brushRef="#br0" timeOffset="37932.42">7958 3944 2436 0,'-41'-34'137'0,"26"24"1"15,10 6-17-15,15 4-81 16,9 0-22-16,16 0 2 15,8 2 13-15,8 6 15 16,1 5-3-16,-1 7-13 16,-4 7-6-16,-13 0-15 15,-9-4 0-15,-22 6 12 16,-11-1 8-16,-20 5 9 16,-9 3 2-16,-4-5-5 15,3-4-4-15,18-11-10 16,9-5-15-16,16-7-12 15,9-3 4-15,21-5 17 16,7-3 17-16,16 1 11 16,5 2-4-16,-7 8-18 15,-9 6-7-15,-21 8-3 0,-15 0 9 16,-33 20 11-16,-16 10 4 16,-26 14-2-16,-9 2-10 15,1-10-11-15,7-12-5 16,19-16-7-16,11-7-26 15,17-12-69-15,8-3-55 16,12-18-108-16,12-15-35 16,17-35 154-16</inkml:trace>
  <inkml:trace contextRef="#ctx0" brushRef="#br0" timeOffset="38299.25">8223 3416 2114 0,'-42'-26'143'0,"-9"-3"177"16,-2 13-184-16,-13 35-43 15,-17 19-11-15,-15 29-54 16,-5 13 0-16,-3 14 10 16,10 14 1-16,15 18-15 15,10 4-7-15,28 25-11 16,19 4-6-16,36-7-7 15,23-4 1-15,41-33 17 16,19-20 18-16,35-36 35 16,16-21 13-16,12-46 4 0,3-27-3 15,-12-31-10-15,-23-11-5 16,-32-7-6-16,-24 1-5 16,-37-10-10-16,-18 0-7 15,-24-1-9-15,-16-1-6 16,-19 22-43-16,-5 11-47 15,-20 31-113-15,-2 22-64 16,-13 49 359-16,-3 27-168 16</inkml:trace>
  <inkml:trace contextRef="#ctx0" brushRef="#br0" timeOffset="38665.41">7272 7408 2718 0,'-30'-2'109'0,"14"1"-10"16,13 3-46-16,11 15-15 0,5 9-2 16,11 20 20-16,8 6 9 15,12 0 3-15,7-2-8 16,13-12-16-16,-1-7-7 16,2-10-16-16,-3-6-4 15,-7-11-5-15,4-6 4 16,-4-17-24-16,-3-5-50 15,-11-23-135-15,-10-13 346 0,-24-15-176 16</inkml:trace>
  <inkml:trace contextRef="#ctx0" brushRef="#br0" timeOffset="39132.82">7768 7356 2721 0,'-31'50'129'0,"19"25"29"16,7 8-30-16,10 5-55 15,6-5-20-15,3-14-38 16,2-10-8-16,-1-17-3 16,-2-12-9-16,-2-17-64 15,-3-7-31-15,-3-24-56 16,-4-13-29-16,-8-32 15 16,-5-17 24-16,-8-18 53 15,-6-10 39-15,-10-8 47 16,-4-1 4-16,-10 2 22 15,-1 12 35-15,-10 26 59 0,-3 17 29 16,-1 35 15-16,-4 18-20 16,8 33-46-16,-1 23-22 15,2 30-19-15,2 14 1 16,7 29 7-16,7 18 3 16,24 29-11-16,17 20-14 15,38 6-24-15,17-11-11 16,30-35-9-16,11-29 0 0,28-47 12 15,6-24 21-15,13-37 20 16,7-21 7-16,-11-40 0 16,-1-21-12-16,-11-24-8 15,-17-14-4-15,-26-22-7 16,-16-10-2-16,-33-9-6 16,-18-7-1-16,-27 0-4 15,-15 10-31-15,-20 11-129 16,-5 14 16-16,-4 30 37 15</inkml:trace>
  <inkml:trace contextRef="#ctx0" brushRef="#br0" timeOffset="40015.64">12734 8028 1668 0,'-18'-17'108'0,"10"-2"71"16,5 3-43-16,5-2 17 15,1 0-13-15,2 3-8 16,0 0 0-16,0 5-15 16,1 1-16-16,0 5-28 15,-1 0-5-15,-5 4 6 16,1 0 8-16,-1 0 15 16,-2 1-3-16,-9 5-17 15,-3 5-11-15,-13 10-23 16,-2 9-6-16,-11 17-8 15,-3 9-3-15,-4 13-3 16,-9 5 0-16,-15 13 0 16,-16 8-1-16,-26 27-2 15,-9 10-2-15,-20 19 0 16,-7 17 0-16,-15 5 1 0,-11 12-2 16,-8 10 6-16,1-6 3 15,-7 12 7-15,8-5 1 16,-1-16-2-16,5-2-2 15,16-23 1-15,6-14-3 16,24-17-14-16,13-15-3 16,25-29-11-16,16-8 0 15,32-27 0-15,12-10 0 16,18-18 0-16,5-6 0 0,10-11 0 16,1 0-22-16,14-10-49 15,7-8-44-15,14-16-147 16,5-9-7-16,-5-4 129 15</inkml:trace>
  <inkml:trace contextRef="#ctx0" brushRef="#br0" timeOffset="40281.75">8912 11712 2892 0,'-58'42'184'0,"27"-9"120"16,30-5-255-16,36-10-40 16,16-2-18-16,16-3 12 0,-1-4 4 15,-1-3 1-15,-7-2-1 16,-18 3-3-16,-8-1 8 16,-23 3 27-16,-9 6 5 15,-19 12 9-15,-9 10-1 16,-13 6-105-16,-8-4-91 15,-10-19 249-15,-4-17-162 16</inkml:trace>
  <inkml:trace contextRef="#ctx0" brushRef="#br0" timeOffset="40748.72">8853 11506 2941 0,'1'14'106'0,"25"-2"11"15,14 0-52-15,19-4-20 16,10-5-10-16,10-14-22 16,-1-9 1-16,2-12-54 15,-8-6-29-15,-19-8-75 16,-11-4-59-16,-23-7-22 16,-11-1 20-16,-21 1 78 15,-17 4 75-15,-24 6 133 16,-14 7 50-16,-17 13 50 15,-2 11 0-15,-11 23-20 16,-2 13-33-16,0 30-38 16,1 16-18-16,12 24-29 0,12 16-3 15,25 30 2-15,19 16 1 16,35 25-4-16,21 8-9 16,47-9-17-16,25-15-8 15,43-31 1-15,19-26 3 16,25-52 10-16,-2-26 9 15,3-60 14-15,-6-29 10 16,-36-44 10-16,-14-24 2 0,-50-25-11 16,-25-10-9-16,-41-15-17 15,-23 0-5-15,-36 7-9 16,-15 6-29-16,-26 32-128 16,-6 21-45-16,1 47-721 15,8 42 575-15</inkml:trace>
  <inkml:trace contextRef="#ctx0" brushRef="#br0" timeOffset="41347.81">12926 14265 2572 0,'-16'13'261'16,"-3"-3"332"-16,19-6-476 15,0 1-21-15,0 6-55 16,0 8-23-16,0 23-12 15,0 14-5-15,0 24 1 16,4 15 2-16,8 15 4 16,2 4 4-16,8-16 9 15,7-13 3-15,9-23 0 16,4-12-3-16,7-15-8 16,-1-9-4-16,-2-18 0 15,-5-8 1-15,-14-8-2 16,-10-2 5-16,-23 1 23 0,-17-5 3 15,-23-4 3-15,-16 1-5 16,-13 10-23-16,-1 10-2 16,4 18-12-16,8 6-6 15,12 4-67-15,8-4-79 16,21-16 132-16,9-17-53 16</inkml:trace>
  <inkml:trace contextRef="#ctx0" brushRef="#br0" timeOffset="41680.68">12877 13919 2496 0,'-94'86'325'0,"3"-10"428"16,8-2-533-16,28 10-153 15,11 8-19-15,10 7-48 16,6 8-6-16,13 15-3 15,8 12-1-15,16 20 3 16,14 9 1-16,22-2-4 16,15-13-8-16,41-26-4 15,13-18 1-15,36-40 4 16,18-20 10-16,12-52 1 16,17-31 6-16,-13-60 13 0,-12-30 5 15,-23-45 11-15,-23-18-3 16,-40-33-7-16,-21-5-1 15,-52-19 5-15,-32-16-3 16,-46-30-48-16,-18-28-198 16,-45-9-110-16</inkml:trace>
  <inkml:trace contextRef="#ctx0" brushRef="#br0" timeOffset="42331.24">13061 7964 2447 0,'-42'-11'220'15,"10"-3"257"-15,16 2-326 16,14 10-48-16,4-1-37 16,7 1-51-16,4 0-1 15,11 0 8-15,8 2 2 16,8 9 0-16,13 6-1 0,16 22-4 16,4 12 1-16,14 25 7 15,3 8 5-15,23 19 9 16,8 15 2-16,19 28 0 15,13 14-2-15,10 35-8 16,13 3-5-16,23 27-9 16,5 4-4-16,10-6-2 15,-1 10-2-15,-2-24 0 16,-12-1 1-16,-15-20 7 16,-7-16 6-16,-30-9-1 15,-6-11-3-15,-26-25-11 16,-8-16-8-16,-15-27-2 15,-12-15 0-15,-23-18 0 16,-19-7 0-16,-22-18 0 16,-7-10 0-16,-9-13-3 15,1 1-42-15,1-14-128 0,2-17-37 16,11-25 81-16</inkml:trace>
  <inkml:trace contextRef="#ctx0" brushRef="#br0" timeOffset="42764.61">16854 11677 3165 0,'-33'11'105'0,"4"-11"-14"15,27 0-57-15,4 0 2 16,6 0-8-16,8-2 16 16,5-2 11-16,14 2 18 15,-2 0 0-15,2 4-11 16,-3 3-7-16,-3 4-11 15,-1 3-7-15,-2 5-10 16,-1 4-2-16,-7 10-4 16,-4 6 1-16,-6 15 1 0,-5 8-1 15,-6 22-4-15,-5 9-5 16,-3 13-6-16,1-4-2 16,3-19-4-16,3-11 1 15,5-26 0-15,3-12-22 16,2-20-219-16,0-17 239 15,-18-53-85-15</inkml:trace>
  <inkml:trace contextRef="#ctx0" brushRef="#br0" timeOffset="42947.73">16745 11976 3452 0,'8'57'205'0,"46"-19"183"15,17-3-338-15,48-7-50 16,15-17 0-16,12-34-66 16,4-22-74-16,-14-27-7 15,-7-14-818-15,-32-10 654 16</inkml:trace>
  <inkml:trace contextRef="#ctx0" brushRef="#br0" timeOffset="46246.18">16925 11636 832 0,'-26'32'197'15,"-2"1"262"-15,2-1-198 16,9-4-95-16,4-4-14 16,3-6-40-16,3-5 1 15,4-6 13-15,-1-1 5 16,2-2 13-16,0-2-2 16,2-2-10-16,0 1-9 0,0 1-26 15,0-2-18-15,0 0-26 16,0 0-6-16,0 0-3 15,0 0 2-15,0 0-1 16,-3-8 0-16,4-10 6 16,3-11 2-16,-1-22 3 15,2-12-3-15,1-24-15 16,2-7-6-16,2-10-8 16,-1-8-4-16,3-9 0 15,0-5 0-15,2-4-1 16,-1-2-1-16,-2 1-3 15,-2 1-3-15,-3-3-1 16,-3 1-2-16,-5-2-1 16,-3 4 1-16,-8 3 4 15,0 2 3-15,-3-7-1 16,0-2-1-16,-2-4-6 16,-2-1-1-16,-2 8-3 0,2-2-1 15,2 11-2-15,2 4-1 16,2 8 0-16,3 3 0 15,4 20 0-15,2 12 0 16,3 22 0-16,-1 8 0 16,3 7 0-16,2 0 0 15,2-2 0-15,1 0 0 16,-4 7 0-16,-1 2 0 0,-1 6 0 16,-1 1 0-16,-2-7-150 15,-5-5 150-15,-20-5-48 16</inkml:trace>
  <inkml:trace contextRef="#ctx0" brushRef="#br0" timeOffset="48028.68">13842 7800 1237 0,'0'-13'127'16,"2"0"161"-16,8 4-211 15,3-1 2-15,-1 4-22 16,-2 2-7-16,0 4 4 16,-2 0 6-16,0 7 11 15,3 6 1-15,3 12 9 16,2 9-1-16,1 11-8 15,1 5-5-15,-4 5-14 16,-2 0-1-16,-9-1 5 16,-6-2 6-16,-12-7 4 15,-8-2-3-15,-15-3-15 16,-4 0-10-16,-9 1-17 16,-5-2-6-16,-1-6-7 15,3-6-1-15,15-8-67 0,8-7-41 16,19-8-133-16,12-7-46 15,24-17 149-15</inkml:trace>
  <inkml:trace contextRef="#ctx0" brushRef="#br0" timeOffset="49194.21">14364 8097 1211 0,'-16'5'61'15,"4"-4"43"-15,3-1-5 16,1 0 69-16,0 0 18 15,3-2 33-15,2-2 5 16,3 4-23-16,0-1-28 16,0 1-59-16,0 0-27 15,0 0-33-15,0 0-8 0,0 0-13 16,0 0-7-16,1 5-8 16,2 2-4-16,1 6-2 15,-1 5 1-15,3 4 1 16,3 3-1-16,4 1-1 15,2-4-3-15,2-3-3 16,-1-4 1-16,0-4 2 16,-1-1-1-16,-1-5 1 15,2-5-2-15,-1-9 1 16,1-8 0-16,3-11-8 16,2-6-8-16,-6-11-12 15,-2-2-2-15,-6 3 7 16,-3 4 8-16,-2 16 7 15,-1 10 4-15,-1 13-2 16,0 1-1-16,-2 9-1 16,-3 15 4-16,-3 20 9 15,-3 10 5-15,0 11 7 0,2-1-1 16,2-3-6-16,1-6-4 16,4-5-7-16,0-7-3 15,2-15-3-15,2-8-1 16,2-9-2-16,2-6-22 15,5-14-61-15,2-10-51 16,7-20-100-16,4-9-24 16,2-14-33-16,1 1-5 15,-1 5 59-15,-5 5 42 0,-8 18 127 16,-4 11 105-16,-9 19 137 16,0-4 22-16,-5 17 6 15,3 3-28-15,3 8-59 16,7 1-8-16,11 2-17 15,6-4-12-15,4-2-13 16,2-1-3-16,4-2-3 16,-1 1-4-16,3-3-10 15,-3-1-7-15,-12-5-14 16,-6-1-6-16,-14-2 9 16,-4 1 2-16,-17 3 0 15,-7 3-19-15,-11-2-69 16,-3-4-34-16,3-8-51 15,8-5-25-15,11-14-40 16,10-7-11-16,12-12 2 16,2-4 30-16,13-3 66 0,2 1 34 15,3 8 47-15,3 2 33 16,-1 11 112-16,2 6 45 16,-1 8 66-16,0 4 6 15,-2 4-43-15,-1 2-27 16,-7 2-43-16,-2 0-19 15,-7 1-31-15,-7-1-11 16,0 0-10-16,0 0-34 0,-3-10-79 16,-1-5 148-16,-10-1-91 15</inkml:trace>
  <inkml:trace contextRef="#ctx0" brushRef="#br0" timeOffset="49911.4">15314 7411 1687 0,'-22'-8'178'16,"3"0"74"-16,3 6-58 16,3 1-17-16,2 1-31 15,0 2 0-15,7-1-7 16,3 1-16-16,-8 4-44 0,8 3-19 15,-1 19-21-15,-2 14-2 16,2 28 0-16,-1 8 1 16,2 6-6-16,1-2 0 15,0-13 1-15,1-3 0 16,4-11-5-16,0-5-6 16,-2-11-10-16,2-8-4 15,0-13 3-15,0-8-16 16,-2-7-81-16,2-9-47 0,2-26-130 15,0-13 409-15,3-20-151 16</inkml:trace>
  <inkml:trace contextRef="#ctx0" brushRef="#br0" timeOffset="50127.07">15442 7317 2877 0,'-18'30'117'16,"8"14"76"-16,7 33-172 16,-2 11 14-16,-4 10-1 15,-3-4-5-15,-1-11-9 16,3-6-5-16,5-8-5 16,4-7-4-16,2-13 0 15,1-9-25-15,1-16-116 0,1-7-86 16,4-17 103-16</inkml:trace>
  <inkml:trace contextRef="#ctx0" brushRef="#br0" timeOffset="52743.09">15741 6937 2081 0,'-35'-14'59'15,"27"5"-35"-15,-1 1-9 0,-2 5 22 16,1-2 22-16,3 0 34 15,1 2 23-15,6 2 8 16,-2-1-20-16,2 1-30 16,0 0-17-16,4 1-39 15,3 12-7-15,3 26-4 16,-1 19 4-16,4 26 2 16,1 5 0-16,2-4-6 15,0-8-2-15,0-21 3 16,-3-12 5-16,-5-21 23 15,-1-8 21-15,-7-13 37 16,0-1 12-16,2-13-1 16,1-13-19-16,0-26-38 15,1-13-16-15,-4-23-18 16,-4-11-3-16,-4-17-2 16,0-10-3-16,-3 2-2 0,-1 9-2 15,-1 26 10-15,1 21 4 16,6 32 2-16,3 15-13 15,1 30-27-15,-2 17-7 16,-7 31-2-16,2 14 12 16,4 20 15-16,6 6 0 15,16 9 1-15,3 4 0 16,7-12 10-16,4-9-7 0,2-18-78 16,3-8-53-16,-2-4 61 15</inkml:trace>
  <inkml:trace contextRef="#ctx0" brushRef="#br0" timeOffset="53892.98">16470 9207 1610 0,'-11'-3'114'16,"6"0"81"-16,1 1-84 15,3 0 3-15,1 2-22 16,0 0-9-16,0 0 15 0,0 0 24 16,0 0-2-16,4 2-13 15,-1-2-13-15,8 0-33 16,4-2-12-16,11 1-13 16,7 0-3-16,7-1-4 15,2-1 1-15,-3 1 3 16,1 1-2-16,-11-2-6 15,0 2-4-15,0 0-10 16,-1 1-2-16,3 1-3 16,0 2-1-16,0 1-3 15,-2 1 0-15,-5 0-1 16,-2-2 0-16,0 2 0 16,0-1 0-16,-2-1-5 15,0 0-20-15,-2-2-72 16,0-1-45-16,-3 0-114 15,1-4-16-15,-8-5 144 0</inkml:trace>
  <inkml:trace contextRef="#ctx0" brushRef="#br0" timeOffset="54192.73">16539 9379 2330 0,'-14'-8'99'16,"14"4"37"-16,26 4-116 15,7 1 15-15,12 2 27 16,-1 3 16-16,1 1 23 16,-1-1 4-16,1-1-20 15,6-1-12-15,-6-4-18 16,3 0-12-16,-1-6-22 15,1-3-7-15,0-4-16 16,-4 0-40-16,-12-4-122 16,-5-1-55-16,-7-3-170 15,2 0 192-15</inkml:trace>
  <inkml:trace contextRef="#ctx0" brushRef="#br0" timeOffset="56825.49">17918 8938 2420 0,'-24'-30'150'15,"-4"3"157"-15,13 12-239 0,13 13-44 16,0 2 1-16,2 0-19 15,0 1-3-15,2 1 6 16,0 5 6-16,3 16 22 16,2 13 7-16,2 35 8 15,3 18-1-15,3 18-16 16,2 4-6-16,3 0-9 16,0 2-2-16,-1-7 1 15,-2-7 2-15,-4-21-1 16,-4-13 0-16,-5-19-4 15,-3-6-4-15,-1-16 1 16,-1-9-18-16,1-13-93 16,-1-1-39-16,-10-20-231 15,-2-14 199-15</inkml:trace>
  <inkml:trace contextRef="#ctx0" brushRef="#br0" timeOffset="58907.78">17548 9605 2313 0,'-46'8'107'16,"30"-12"30"-16,10 3-68 0,6 1-15 15,0 0-25-15,3 1-22 16,1-1 10-16,5 0 41 16,1-2 22-16,2-3 26 15,0 1-2-15,3-1-34 16,2-1-18-16,-2 4-26 16,-2-1-8-16,-5 3-9 15,-7 0 1-15,1 3 12 16,-11 4 5-16,-19 14 6 15,-8 7 4-15,-14 9-8 16,0 0-1-16,11-8-1 16,11-7-5-16,16-12-11 15,7-3-6-15,17-3-6 16,15-3-1-16,35-10 1 16,18-10 1-16,27-19 1 0,7-8 0 15,10-4-1-15,-6 1 3 16,-16 15-29-16,-13 4-31 15,-44 16-98-15,-14 5-85 16,-25 10 128-16</inkml:trace>
  <inkml:trace contextRef="#ctx0" brushRef="#br0" timeOffset="59892.3">13686 8328 2172 0,'-73'-53'76'0,"31"15"-17"16,10 7-12-16,9 11 2 16,6 3 1-16,2 4 26 15,4-3 22-15,1 5 43 16,2 2 3-16,4 3-14 15,3 5-18-15,1 1-52 16,0 0-25-16,1 3-30 16,8 9-5-16,9 14 3 15,10 7 9-15,14 15 5 16,13 7 2-16,18 13-1 16,2 11-3-16,2 22 0 15,-1 2-2-15,0 7-1 16,9 3 3-16,13 7 3 15,0 5 5-15,4 5 7 16,2 7 4-16,10 10 1 16,1 6-2-16,2 12-6 15,1 9 0-15,-4-11-1 0,3-2 1 16,-6-6 1-16,2-13-2 16,-4-10-3-16,-1-1-2 15,-1-15-1-15,-3-5 0 16,-2-13-1-16,2-14 1 15,-2-17-5-15,-5-12 0 16,-8-11-3-16,-11-1-2 16,-4-11-1-16,-2-5 0 0,-15-5-3 15,-2-3 0-15,-19-3 0 16,-14-3-2-16,-10-3 0 16,-5 0 0-16,-5-3-14 15,1-1-18-15,-2-1-79 16,1-2-68-16,0-2 222 15,7-5-106-15</inkml:trace>
  <inkml:trace contextRef="#ctx0" brushRef="#br0" timeOffset="60972.99">13814 10128 2028 0,'-23'-7'176'16,"-4"-6"70"-16,24 10-122 15,6 2-7-15,18 1-82 16,6 0-10-16,11-2 20 16,7-3 15-16,10-2 10 15,7-1 1-15,19-3-6 16,7-1-7-16,0-1-15 15,2 0-9-15,-4-1-12 16,2-1-5-16,7-2-7 16,-5 2-3-16,-9 2-3 15,-10 1 5-15,-18 4-64 16,-7-1-62-16,-14 5-125 16,-9-1-34-16,-21 0 134 15</inkml:trace>
  <inkml:trace contextRef="#ctx0" brushRef="#br0" timeOffset="61239.96">13984 10079 2796 0,'-58'17'96'0,"25"4"1"15,17 15-74-15,15 23-3 16,5 11-8-16,8 20 1 15,3 7 4-15,3 9 13 16,1 6 5-16,-1-6 3 16,-1-4-1-16,-2-14-11 15,0-5-8-15,0-9-6 16,2-5-1-16,3-17-86 16,5-11-61-16,2-19 337 15,3-18-226-15</inkml:trace>
  <inkml:trace contextRef="#ctx0" brushRef="#br0" timeOffset="61555.92">14337 10697 2766 0,'0'-5'124'0,"13"-5"110"15,20 9-222-15,5 1 3 16,10 11 0-16,2 3-5 15,-8 2-4-15,-7 2-2 16,-19-5 7-16,-14-1 14 16,-25 7 10-16,-11 3 9 15,-11 10 6-15,-5 0-8 16,8 0 4-16,7-3-1 0,14-6-9 16,10 0-11-16,17-7-14 15,13 3-6-15,22-8-4 16,14-6 3-16,38-22 2 15,10-14 2-15,17-22-61 16,11-11-50-16,4-21 231 16,8-9-153-16</inkml:trace>
  <inkml:trace contextRef="#ctx0" brushRef="#br0" timeOffset="64905.18">16389 6803 2201 0,'-15'-32'99'0,"4"-16"63"16,5 9-115-16,-1-3 7 16,-6-8 3-16,20-17 12 15,-43-9-2-15,-17-4 7 16,-7-1 11-16,-48 14-7 15,28 7-9-15,-10 12-23 16,2 7-15-16,-6 11-16 0,-2 4-5 16,-1 18-4-16,-1 9-1 15,-4 24-1-15,1 10 0 16,-3 16-3-16,1 10-1 16,7 20 0-16,8 13 0 15,7 21-1-15,9 6 0 16,14 9 1-16,12 6 0 15,27 8 0-15,14 4 1 16,35 3 0-16,18-3 1 0,27-10 1 16,13-4 0-16,25-18 0 15,10-12 1-15,16-21 2 16,9-14 3-16,7-31 7 16,-5-18 5-16,9-30 10 15,-2-17 3-15,-12-29 6 16,-3-8 2-16,-19-17-1 15,-9-7 2-15,-22-12 5 16,-16-13 1-16,-30-11 0 16,-15-8-4-16,-30-13-10 15,-6-3-3-15,-25-5-2 16,-16-1-3-16,-22 10-5 16,-18 7-2-16,-21 23-13 15,-7 8-4-15,-23 32-10 16,-9 16-7-16,-14 27-6 15,-6 17-1-15,8 27 5 0,5 13 2 16,10 27 4-16,10 15 1 16,16 26 2-16,8 18 2 15,12 17 3-15,10 7 0 16,18 15 1-16,13 1 0 16,37 1 0-16,15-1 0 15,32-8 0-15,17-7 0 16,28-10 0-16,8-10 0 15,22-20 0-15,15-8 2 0,17-27 3 16,14-12 2-16,20-36 5 16,-4-17 3-16,3-41 3 15,0-16 1-15,-21-34 1 16,-7-11-3-16,-27-24-3 16,-12-13 0-16,-23-17-1 15,-14-20-25-15,-31-15-93 16,-23-3-56-16,-45 6 214 15,-15 21-851-15,-45 58 628 16</inkml:trace>
  <inkml:trace contextRef="#ctx0" brushRef="#br0" timeOffset="65887.35">15579 9828 2470 0,'0'0'88'0,"-4"-7"109"15,3-5-107-15,-4-11 12 16,-2-13 27-16,-13-26-49 15,-8-11-9-15,-16-13-16 16,-11-1-6-16,-18 14-4 16,-12 4-3-16,-25 13 0 15,-9 5-7-15,-14 12-10 16,-11 5-2-16,1 25-6 0,1 11-6 16,-4 30-7-16,7 16-2 15,6 24-4-15,0 14 0 16,10 32-1-16,5 11 1 15,15 15 0-15,13 11 1 16,33 5 0-16,13-3 1 16,26 4 0-16,13 0 0 15,21-8 0-15,17 5 0 16,30-2 1-16,20-9 0 16,34-18 3-16,11-12 0 15,33-27 1-15,5-12 2 0,10-23 2 16,17-16 3-16,-9-33-12 15,-1-17 22-15,-2-35 10 16,-20-17 6-16,-11-20 28 16,-8-13-16-16,-30-25 3 15,-12-10-3-15,-28-22-3 16,-18-15-6-16,-29-9-12 16,-17-8-7-16,-31-7-7 15,-20 10-4-15,-34 20-5 16,-19 10 0-16,-36 32-15 15,-23 16-9-15,-35 38-9 16,-10 28-3-16,-20 46 6 16,5 25 8-16,9 47 5 15,17 16 2-15,33 27-1 0,7 21 0 16,36 29 0-16,15 17 7 16,39 39-14-16,29 15-33 15,54 21-136-15,35 12-92 16,60-5 134-16</inkml:trace>
  <inkml:trace contextRef="#ctx0" brushRef="#br0" timeOffset="69469.34">5849 3429 1912 0,'-59'17'159'15,"3"-33"248"-15,18 19-300 16,3-1 8-16,-6-2-2 15,-7-2-10-15,-14-7-27 16,-6-4-1-16,-5-10 4 16,-2-4-10-16,-8-8-21 0,-10 2-9 15,-12 1-16-15,-5 2-6 16,-11 6-7-16,-7 0-1 16,-8 6 2-16,-5 2 1 15,-15 4 3-15,-3 1 0 16,-5 4-3-16,-9 0 0 15,5 2-2-15,3-1-1 16,-9 1 1-16,7 2 1 16,-3 1-3-16,-3-1 0 0,13 2-1 15,0 1 1-15,11-2 5 16,6 0 2-16,11-1 1 16,6 2 0-16,7 1-7 15,5 2-3-15,3 5-1 16,8 3-2-16,8 5-2 15,7 2 0-15,12 5-1 16,4 2 1-16,11 3-1 16,7 4-2-16,5 6 1 15,5 4-2-15,5 11-2 16,3 3 1-16,0 4-1 16,1 1 1-16,3 8 2 15,1 9 1-15,10 21 0 16,3 8 1-16,6 12-2 15,5 5 1-15,3 12 0 0,4 1 0 16,4 4 1-16,4 0 2 16,-2-3-1-16,-2-4 2 15,-2-4-2-15,2 3 1 16,0-8-1-16,2-2 0 16,0-7 1-16,0-10 0 15,2-18 0-15,4-8-1 16,7-14-1-16,6-9-2 15,12-16-2-15,7-8-2 0,12-18-1 16,8-8-1-16,12-13 0 16,6-7 2-16,12-9 3 15,2-1 0-15,13-6 2 16,3 3 0-16,12 1 0 16,4 3 0-16,8 4 0 15,12 1 1-15,2 5-1 16,7 0 1-16,17 3-2 15,-3 1 2-15,19 2-1 16,4 1 1-16,4-1 0 16,9-1 0-16,-2-6 0 15,4-2 0-15,-6-3 0 16,-10-2 1-16,-12 2 0 16,-18 0 0-16,-16 6 1 15,-10 5 0-15,-19 4 1 16,-12 4-1-16,-22 8 1 0,-13 0 0 15,-19 1 1-15,-4 3 0 16,-6-1-1-16,-3-1 0 16,-3-2 0-16,-4-4 0 15,-11-3 0-15,-4-3 0 16,-10-10 21-16,-5-10 14 16,-8-33 9-16,-8-23 3 15,-10-46-20-15,-4-17-11 16,-6-37-10-16,-2-9-1 0,-1-10-3 15,1-11-2-15,1 15-2 16,1 4 0-16,3 9-1 16,2 12-27-16,3 9-94 15,7 7-67-15,3 15 261 16,0 7-135-16,-22-7 115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604" units="cm"/>
          <inkml:channel name="Y" type="integer" max="1787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3983" units="1/cm"/>
          <inkml:channelProperty channel="Y" name="resolution" value="1000.447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4T19:40:40.659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9977 4325 1236 0,'0'0'97'15,"-3"-15"129"-15,3 1-48 16,-2 1 33-16,-3 0-12 0,1 0-40 15,1 1-14-15,-1 2-13 16,2 1-1-16,2 4-12 16,0 4-14-16,0 0-32 15,0 0-16-15,7-4-25 16,2 3-5-16,14-1-1 16,10 1 4-16,18 2 2 15,12-1-1-15,25 1-2 16,11-2-2-16,8-1-6 15,12-2-3-15,11-1-6 16,5-2-1-16,15-1-2 16,8-1-1-16,-1-1-1 15,6 1 0-15,5 0 3 16,-7 1 1-16,-4 3 2 16,1 1 0-16,-16 5 0 15,-7 1 0-15,-13 3-1 16,-7 2 1-16,-11 1 6 0,-7-1 3 15,-13 2 2-15,-11-1-3 16,-14 1-6-16,-2 0-4 16,-16-1-6-16,-9 1-1 15,-15-2-7-15,-5 0-35 16,-10-1-109-16,-4 3-72 16,-24 11 101-16</inkml:trace>
  <inkml:trace contextRef="#ctx0" brushRef="#br0" timeOffset="1531.9">10348 3952 2155 0,'30'-28'58'16,"-19"22"25"-16,1 3-2 15,-6 1 26-15,-5 1 17 16,-2 1-10-16,-6 0-7 0,-17 4-16 16,-9 1-20-16,-22 6-44 15,-9 5-11-15,-9 7-5 16,4 1 2-16,4 2 6 16,6-3 1-16,12-1 2 15,5-1 0-15,10-3 3 16,3 1 2-16,14-3-5 15,6 0-4-15,13 5-10 16,8 5-3-16,21 10-1 16,10 3-1-16,17 5 1 15,6 0 0-15,9-2-1 16,4-3 1-16,12-5-1 16,3-5-16-16,-5-4-114 15,-5-4-73-15,-11 3 95 16</inkml:trace>
  <inkml:trace contextRef="#ctx0" brushRef="#br0" timeOffset="1983.21">12453 4196 2582 0,'13'-8'160'0,"3"5"252"0,2 0-405 16,1 3 24-16,-8 3 12 15,-3 4 0-15,-2 13-8 16,1 11-4-16,1 27-6 16,0 14-7-16,1 9-8 15,2 1-2-15,4-10-4 16,4-9 2-16,6-16 15 15,1-7 11-15,4-19 33 16,-2-8 14-16,-2-13 21 16,12-5 4-16,0-20-2 15,3-10-14-15,8-23-37 16,8-11-18-16,12-26-28 16,13-8-5-16,8-9 0 15,4-3 0-15,11 5 0 16,9-6 0-16,15-1 0 0,7-2 0 15,13 0 0-15,1-2 0 16,1-5 0-16,8 0-19 16,3-6-103-16,-2 3-77 15,9 7-181-15,-3 6 317 16,-11 19-37-16</inkml:trace>
  <inkml:trace contextRef="#ctx0" brushRef="#br0" timeOffset="3048.7">21674 5808 2418 0,'-8'-7'94'0,"5"-2"58"16,6 6-132-16,9-3 18 15,3-1 13-15,9-3 8 16,4 0-7-16,5-2-13 16,48 0-6-16,6 0-6 15,8 1-2-15,35 2 1 16,8 1 2-16,8-1 9 15,12 2 4-15,3 1 4 16,9 0 0-16,20 3-2 16,-4-1-4-16,0 3-7 15,-9 1-4-15,-16 0-7 0,-6 3-5 16,-18-1-5-16,-8 1-2 16,-18 1-4-16,-9-2-2 15,-28 0-18-15,-15-2-34 16,-30 0-86-16,-21-6-63 15,-35-7 99-15</inkml:trace>
  <inkml:trace contextRef="#ctx0" brushRef="#br0" timeOffset="3414.27">22633 5300 2764 0,'-26'15'240'0,"1"-9"383"16,3 8-614-16,-9 12-1 15,-5 5 10-15,-25 1 0 16,-10-1-2-16,-6-6-9 16,0-6-2-16,9-7-6 15,4-4-6-15,0-2 0 16,3 1-2-16,-1 2 6 15,7 1 3-15,6 5 0 16,8-1 0-16,16 4 0 16,6 2-4-16,21 10 3 0,12 5 1 15,37 22-3-15,20 5-2 16,41 6-8-16,23 0 5 16,33-14-58-16,5-3-57 15,22-23 88-15,3-12-40 16</inkml:trace>
  <inkml:trace contextRef="#ctx0" brushRef="#br0" timeOffset="11394.19">24306 5629 2306 0,'-17'6'112'16,"8"-18"95"-16,9 10-128 16,0-1 13-16,1 2 14 15,0 0-18-15,1-1-28 16,-2 2-14-16,0 0-24 16,0 0-8-16,0 0-5 15,0 0-2-15,1 0-1 16,-1 4 4-16,1 12 10 0,0 5 6 15,0 13 13-15,0 5 2 16,4 4-1-16,1 0-2 16,1-7-5-16,4-5-3 15,-2-8-3-15,0-4 0 16,-2-8-4-16,-4 0 0 16,1-4-2-16,-2-2-1 15,-2-3 3-15,1-2 1 0,-1 1 1 16,0-1-1-16,0 0-1 15,2 0-3-15,-2 0-3 16,1 0-1-16,0 0-2 16,2 2 1-16,6-5 4 15,4-3 3-15,13-8 5 16,6-4 3-16,16-10-1 16,7-6-1-16,21-13-3 15,10-6-2-15,15-8-2 16,6-2-2-16,27-13-4 15,5-6-2-15,5-5-3 16,7-2-1-16,-14 10-2 16,-2 4-1-16,2 9 0 15,-1-4 0-15,-9-2-2 16,0 2-2-16,-8 5-1 16,-5 8-1-16,-6 11 0 15,-12 5 0-15,-18 10 0 0,-10 3 0 16,-20 7 0-16,-4 6 0 15,-11 3 0-15,-8 6 0 16,-11 3 0-16,-5 1 0 16,-8 2 0-16,1 0 0 15,-2 0 0-15,0 0-5 16,0-1-73-16,0 0-63 16,0 0-161-16,-6-8 306 15,-19 6-77-15</inkml:trace>
  <inkml:trace contextRef="#ctx0" brushRef="#br0" timeOffset="12443.57">15177 7200 2168 0,'-37'1'140'0,"14"-13"59"16,11 8-76-16,5 0 25 15,5 1-37-15,2 0-22 0,2-2-18 16,6 4-16-16,13-3-20 16,6-4-6-16,19 4-2 15,10-5 1-15,18 7 6 16,15 0 4-16,20 2 4 15,9 0 3-15,21 0-1 16,9-2-2-16,9-1-6 16,9-3-4-16,8-1-8 15,-5-1-4-15,-3-1-6 16,0 2-3-16,-23 0-3 16,-5 2-2-16,-22 2-3 15,-12 0 0-15,-18 3-2 16,-12 2-15-16,-27-1-75 15,-17 1-50-15,-28-2-118 16,0-3 166-16,-49-14 15 0</inkml:trace>
  <inkml:trace contextRef="#ctx0" brushRef="#br0" timeOffset="12777.21">16232 6824 2363 0,'-66'-12'152'0,"15"-1"190"16,3 6-275-16,-3 5-27 16,-12 2 3-16,-19 8-28 15,-9 2-8-15,-17 9-3 16,-2 5-1-16,1 7 2 16,5 1 7-16,19 0 22 15,8-2 13-15,20-2 30 16,9-5 9-16,13-3-1 15,12-4-7-15,13-4-30 16,5-2-21-16,17 4-27 16,12 9-11-16,32 8-7 15,13-2 6-15,25 1-6 16,11-3-22-16,14-3-79 16,0-1-68-16,8-4 351 15,-9 3-195-15</inkml:trace>
  <inkml:trace contextRef="#ctx0" brushRef="#br0" timeOffset="18142.41">18529 7079 2585 0,'44'-7'71'15,"-41"0"-4"-15,-2 4-31 16,1 1 30-16,2 1 18 16,-3 0 21-16,1 0-8 15,-2 1-14-15,0 0-12 16,1 0-23-16,2 2-12 0,-1 4-12 15,2 4-1-15,-2 8 2 16,-1 7 4-16,-3 7 9 16,-2 1 3-16,0-1 0 15,-1-1-1-15,4-5-3 16,1 2-2-16,0-5-7 16,3 2-3-16,1-2-7 15,-1-3-2-15,2-3 1 16,-1 0 0-16,-2-3 1 15,1-1 1-15,1 0 0 16,1-2 1-16,0 0-2 16,-2-2-3-16,1-2 0 15,-1-1-2-15,1-1-1 16,-2 0-1-16,0-2-3 16,1-1-3-16,-1 1-1 15,-2-2 1-15,0 0 2 16,1 0 3-16,4 1 1 0,1-2 0 15,0 0 1-15,2 0 2 16,1-3 2-16,1 1-2 16,6-5-4-16,1-3-5 15,7-3-5-15,1-3 0 16,6-6 0-16,7 0 0 16,11-7 0-16,12 3 0 15,7-6 0-15,0 0 0 0,3-3 0 16,0-3 0-16,17-5 0 15,9 2 0-15,10-12 0 16,12-6 0-16,6-5 0 16,2 0 0-16,-4 4 0 15,-9 6 0-15,-5 5 0 16,-2 4 0-16,-2 6 0 16,-2 5 0-16,-10 1 0 15,-5 1 0-15,-5 2 0 16,-6 1 0-16,-18 3 0 15,-11 3 0-15,-16 4 0 16,-6 4 0-16,-6 2 0 16,2 1 0-16,-6 1 0 15,2 1 0-15,-4-1 0 16,-2 2-2-16,-5-1-108 16,-4-1-104-16,-18 2 214 15,-12 7-112-15</inkml:trace>
  <inkml:trace contextRef="#ctx0" brushRef="#br0" timeOffset="22257.55">1645 9453 2458 0,'-36'-24'119'16,"21"15"71"-16,-9-1-58 15,10 1-9-15,1 0-15 16,3-3-47-16,1 2-11 0,3 3-10 16,0 0-4-16,6 7-11 15,0-1-8-15,0-4-15 16,6 5-5-16,9 0 2 15,5 0 4-15,15 4 14 16,9-1 6-16,14 4 8 16,7-1 3-16,12 0-2 15,8-1-2-15,14-3-7 16,9 1-2-16,10-3-6 16,4-2-2-16,12-1-4 15,0 1 0-15,9-2 1 16,3 0 0-16,2 1 3 15,0-1 1-15,8 0 1 16,-2-2 1-16,1-1 4 16,5-1-2-16,-3 0 1 15,1 1-2-15,2 2-3 0,-4 3-2 16,-8 2-2-16,1 4-1 16,-1 1-3-16,-4 3 0 15,2-1-2-15,7 1 0 16,-6-2-2-16,3 0 1 15,11-4-1-15,-9-2 0 16,2-1 0-16,7-1 0 16,-11-3-1-16,1 0 2 15,6-1-1-15,-3 0-1 0,-5-1 2 16,0 2-2-16,-4 4 1 16,-10 1-1-16,0 4 1 15,1 3 0-15,-11 0 0 16,1-1 0-16,-1 0 1 15,-6-1 0-15,-7-1 1 16,1 2-1-16,-3 0 2 16,3 0-1-16,1 1 0 15,-1 1-1-15,-12 1 0 16,-4-1-1-16,-7-1 2 16,4-1-1-16,-6-4 0 15,-10 2 0-15,-13-4 0 16,-9-4 2-16,-10 2 1 15,-5-3 0-15,-12-1 3 16,-7 0 0-16,-9-2 11 0,-2-1 4 16,-3-9 7-1,-2-6 0-15,-5-18-12 0,-2-10-6 16,-6-28-10-16,1-9-3 16,4-12 0-16,3-4 0 15,8 2 0-15,2-3 0 16,3 1 0-16,1-1 0 15,1 11 0-15,-2 11 0 16,-6 4 0-16,-5 3 0 0,-10 7 0 16,-6 1 0-16,-11 17 0 15,-3 5 0-15,-11 10 0 16,-7 4 0-16,-11 6 0 16,-4 4 0-16,-14 7 0 15,-7 2 0-15,-15 5 0 16,-6 3 0-16,-9 4 0 15,-4 2 0-15,-15 2 0 16,-7 4 0-16,-5 4 0 16,-3 0 0-16,1 1 0 15,0 0 0-15,-13 1 0 16,-3-1 0-16,-10 1 0 16,-1 1 0-16,-2 0 0 15,-11 0 0-15,-3 2 0 16,0 0 0-16,-15 0 0 15,11-2 0-15,-7 2 0 0,-2-4 0 16,5 0 0-16,-8 0 0 16,8-4 0-16,-3 0 0 15,8-2 0-15,6-2 0 16,-2-2 0-16,10-1 0 16,0-2 0-16,-3 0 0 15,9-2 0-15,-2 2 0 16,1-1 0-16,11 2 0 15,-6-1 0-15,4-1 0 0,11-3 0 16,-7 1 0-16,8-4 0 16,8 2 0-16,-1 0 0 15,6 0 0-15,10 2 0 16,2 2 0-16,8-1 0 16,3 1 0-16,7 0 0 15,-1 2 0-15,13 0 0 16,4 1 0-16,10 2 0 15,9 2 0-15,7 2 0 16,2-2 0-16,10 5 0 16,3 0 0-16,10 3 0 15,5 3 0-15,7 8 0 16,3 5 0-16,3 11 0 16,1 6 0-16,4 7 0 15,3 2 0-15,4 6 0 16,3 5 0-16,7 15 0 0,0 12 0 15,7 9 0-15,2-3 0 16,0-2 0-16,4-5 0 16,1 0 0-16,-1 1 0 15,3-8 0-15,-2-7 0 16,1-20 0-16,1-11 0 16,-1-9 0-16,2-5 0 15,3-2 0-15,5-3 0 16,7-5 0-16,3 0 0 0,9-6 0 15,7 1 0-15,13-6 0 16,7-2 0-16,21-5 0 16,11-3 0-16,20-5 0 15,12-2 0-15,22-3 0 16,13-2-3-16,16 3-361 16,9 3 364-16,6 3-116 15</inkml:trace>
  <inkml:trace contextRef="#ctx0" brushRef="#br0" timeOffset="24072.13">14930 10519 2667 0,'8'-11'92'0,"15"2"61"16,29 6-176-16,12 1 29 15,16 2-3-15,12 0-3 16,13 0-2-16,10-1 1 16,11 1-40-16,8 0-24 15,1-2-56-15,0 1-36 16,-6-1-23-16,-8 1-6 15,-16-2-48-15,-8 1-74 16,-17 2 182-16</inkml:trace>
  <inkml:trace contextRef="#ctx0" brushRef="#br0" timeOffset="24439.31">15978 10078 2756 0,'-5'-22'61'0,"0"3"-29"16,-1 11-39-16,-7 5 16 15,-10 2-17-15,-10 9-47 16,-51 11-13-16,-8 18 6 0,-2 13 2 15,-20 12 13-15,2 2 49 16,7-3 4-16,7-9 4 16,20-12 17-16,14-4 9 15,23-8 9-15,13-4 0 16,18-3-13-16,8-1-7 16,15 3-10-16,12 3-5 15,26 4-6-15,12 0-3 16,21-3-40-16,6-1-29 0,10-2-98 15,1-3 9-15,0 2 73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604" units="cm"/>
          <inkml:channel name="Y" type="integer" max="1787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3983" units="1/cm"/>
          <inkml:channelProperty channel="Y" name="resolution" value="1000.447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4T19:43:46.11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8004 4516 2148 0,'-19'-19'70'0,"-5"4"1"15,22-2-27-15,3-1 3 16,0-1 17-16,-1 2 38 16,-1-2 10-16,-4-3 21 15,2 5-8-15,-1 0-34 16,3 3-25-16,2 4-34 16,3 2-12-16,5 2-14 15,3-1-4-15,9 0-4 16,6 1-3-16,7 4-1 15,8 2 0-15,14 3 1 16,9 4 1-16,14 3 4 16,5 0 1-16,6 1 6 15,5-3 1-15,10-2 0 16,3-6 0-16,6-6-2 16,-5-1 0-16,-5-3-3 15,-2 0 0-15,-5 0-1 0,-7 0 0 16,-21-1 0-16,-10 2 0 15,-19 1-17-15,-6-2-40 16,-4 1-112-16,-2 0-75 16,-6 12 116-16</inkml:trace>
  <inkml:trace contextRef="#ctx0" brushRef="#br0" timeOffset="965.49">8258 9264 1296 0,'-20'-5'211'0,"1"-5"320"16,7 2-350-16,9 2-83 15,-1 3 5-15,4 2-34 16,-1-1-27-16,1 2-28 16,0 0-1-16,1 0 7 15,3-3 5-15,4 0 6 0,3 3 1 16,4 0 2-16,6 4 1 16,9 1 5-16,4 1 3 15,11 2-3-15,4 3 1 16,14 0-6-16,7-1-5 15,17 1-9-15,8-3-6 16,9-1-7-16,-1-1-3 16,-7-5 0-16,-2-3-1 0,-5-4 2 15,3-4 1-15,-9 1 2 16,-9 2-2-16,-12-2-2 16,-8 3-5-16,-11 1-74 15,-4-4-57-15,-14 3-71 16,-9 2 80-16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604" units="cm"/>
          <inkml:channel name="Y" type="integer" max="1787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3983" units="1/cm"/>
          <inkml:channelProperty channel="Y" name="resolution" value="1000.447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4T19:44:24.54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20608 11068 2444 0,'-97'-21'90'16,"-7"1"0"-16,33 2-20 16,23 2-9-16,6 6-17 15,17 1-23-15,10 4-9 0,8 2-17 16,7 2-8-16,15 5-1 16,16 5 0-16,40 12 14 15,23 5 6-15,45 9 0 16,32 0 3-16,38 1 2 15,27-3 5-15,44-2 13 16,14-3 3-16,44-7 3 16,18-3-4-16,30-5-9 15,19-2-4-15,20-4-1 16,8-2 4-16,31-4 4 16,-3-1 4-16,9 0 3 15,0-1 0-15,-24-9 3 16,22 11-2-16,-12 10 1 15,-10 1-13-15,-15 14-1 16,-24-11 2-16,-36 1-4 16,-23 0-1-16,-36 2-6 15,-29 3-5-15,-45 1-16 0,-17-2-31 16,-61-2-106-16,-28-7-79 16,-55-5-282-16,-34-6 280 15</inkml:trace>
  <inkml:trace contextRef="#ctx0" brushRef="#br0" timeOffset="498.22">25330 6934 2473 0,'-38'-3'95'15,"-6"14"144"-15,8 52-289 16,3 27 40-16,1 68 13 15,0 40 0-15,4 77-3 16,5 31 0-16,4 57 0 16,0 24-1-16,0 19 1 0,1 18 1 15,4 2 1-15,1-3 1 16,2 15 3-16,-1 2 7 16,-2 20 20-16,6 13 8 15,2 2 26-15,6-7 12 16,9-19 4-16,5-16 7 15,7-26-2-15,0-5-2 16,2-42 0-16,0-19-46 0,-5-72-9 16,-3-40-12-16,-6-74-81 15,-2-44-47-15,0-68-190 16,0-46-19-16,-3-107-12 16,-2-75 112-16</inkml:trace>
  <inkml:trace contextRef="#ctx0" brushRef="#br0" timeOffset="1098.31">24982 11423 1629 0,'-53'29'74'0,"7"-16"149"15,17-4-200-15,7-2 66 16,10-6 64-16,4 1 3 15,5-2-16-15,4 0-3 0,11-2-24 16,5-2-13-16,17-7-10 16,11-7-6-16,13-11-31 15,16-7-12-15,24-16-6 16,2-10-2-16,11-16-4 16,1-8-1-16,-2-9 5 15,5 0 5-15,15-4 12 16,8-2 3-16,11-4 1 15,14-3-4-15,25-3-12 16,7-7-6-16,13-8-9 16,2-1-6-16,0 4-2 15,3 3 0-15,-3 0 1 16,3 4 3-16,-20 8 1 16,-6 13 1-16,-16 16-2 15,-20 3-4-15,-21 11-6 0,-15 6-4 16,-22 14-4-16,-11 7-2 15,-20 14-11-15,-11 6-11 16,-23 8-46-16,-6 5-35 16,-13 5-105-16,-2 6-43 15,-20 17-37-15,-12 10-104 16,-36 18 249-16</inkml:trace>
  <inkml:trace contextRef="#ctx0" brushRef="#br0" timeOffset="1432.31">29132 8897 3086 0,'-7'8'42'0,"9"19"-60"16,1 19 6-16,-12 56 52 15,-7 33-3-15,-16 79-21 16,-3 35-6-16,3 29-8 16,6 4-1-16,16-31 0 15,7-22-11-15,5-40-36 0,5-14-18 16,-3-30-45-16,0-10-15 15,-4-26-39-15,-2-17-36 16,-14-28 112-16</inkml:trace>
  <inkml:trace contextRef="#ctx0" brushRef="#br0" timeOffset="2031.25">26493 10905 2504 0,'-8'-42'69'0,"-2"36"60"15,7 4-39-15,1 1 55 16,1-2-2-16,0 2-68 16,0 1-33-16,1 0-30 0,0 0-1 15,-9 7 3-15,2-1 2 16,-3 4 3-16,-2-1 0 15,2-3 0-15,3-4 0 16,0 1 2-16,2-3-2 16,1-4 3-16,1-3-5 15,2-4-4-15,1 0-1 16,4 2 0-16,-2 5 7 0,0 5 14 16,1 0 6-16,2 8 5 15,-2 7 0-15,-2 10-4 16,-3 7-3-16,-10-3-4 15,-3-5-4-15,-3-12-9 16,0-6-5-16,4-12-18 16,2-12-9-16,10-23-5 15,5-10 0-15,16-5 10 16,4 1 6-16,0 21 10 16,-2 12 0-16,-4 23 11 15,0 20-22-15,1 29-42 16,2 17 34-16</inkml:trace>
  <inkml:trace contextRef="#ctx0" brushRef="#br0" timeOffset="3998.14">24900 11368 2135 0,'-1'3'75'0,"0"-3"54"16,1 0-100-16,0 0 43 15,0 0 4-15,0 0 1 16,0 0-7-16,0 0 24 16,0 0 27-16,-1 0 29 15,-7-1-1-15,-3-1-25 16,-1-1-18-16,-6-3-29 16,3 3-11-16,-8-3-19 15,-3-5-6-15,-9-7-9 0,-8-8-4 16,-4-13-7-16,-4-7-2 15,1-6-3-15,-13-4 1 16,-2-2 6-16,3 2 5 16,-5-1 4-16,-1 3 2 15,-9 0 0-15,-5-3 0 16,-3-6-9-16,-2-3-5 16,3 0-9-16,-2 2-4 0,1 3-2 15,-3 1-2-15,1-3 2 16,2-5 0-16,0-10 2 15,-1-3 3-15,-2-1 1 16,4 2-1-16,2 5-2 16,3-2-2-16,2-7-3 15,2-2 0-15,7-4-3 16,1 1 0-16,6 6 0 16,-1 1 0-16,-5-9 0 15,-3-1 0-15,2-3 0 16,1 5-1-16,12 14-3 15,6 11-1-15,5 7 2 16,4 3 0-16,8 5 2 16,3 0 2-16,4 12 1 15,1 5 0-15,-1 7-1 16,3 4 0-16,6 5-3 16,4 3-1-16,4 6-3 15,3 2 0-15,4 4-3 0,0 1-1 16,1 1 1-16,-2 0-3 15,2 0-6-15,0 0-5 16,-4 11-4-16,0 11 1 16,-1 36 5-16,-1 24 6 15,0 33 7-15,2 15 1 16,-3 26 3-16,0 8 1 0,-3 16 2 16,1 9 0-16,-2-5 2 15,-1 3 1-15,1 1 1 16,0-14 3-16,-4-5 1 15,2-8 0-15,7-21 0 16,4-3-2-16,10-10-3 16,4-5-2-16,5-13 2 15,2-10-6-15,2-24-30 16,4-17-64-16,16-33-148 16,8-23-60-16,10-62-116 15</inkml:trace>
  <inkml:trace contextRef="#ctx0" brushRef="#br0" timeOffset="4631.46">23589 10935 1715 0,'-4'0'52'16,"4"3"4"-16,5-1-47 16,2 1 14-16,3 1-6 15,5 2-8-15,-2 2-11 16,0 0 5-16,-6-1 54 15,-4 0 38-15,-3-1 62 16,-2-2 16-16,-2 0-12 16,0-3-22-16,-1-6-48 15,0 0-20-15,5-14-40 0,5-2-17 16,10-1-9-16,3 1 0 16,6 11 14-16,1 5 7 15,-2 11 9-15,1 7 1 16,-5 7-1-16,-5 1 8 15,-10 1 34-15,-5-1 11 16,-15 2 15-16,-4-2-2 16,-4-7-31-16,2-3-16 0,8-10-67 15,3-7-30-15,12-15-45 16,11-7-43-16,15-10-536 16,6-1 456-16,-11-13-137 15</inkml:trace>
  <inkml:trace contextRef="#ctx0" brushRef="#br0" timeOffset="7430.57">25031 11475 1765 0,'-13'-30'117'15,"0"25"292"-15,5 1-439 0,1 1 41 16,-1-4 12-16,-1-1-22 16,-1 3-7-16,1 0 12 15,-3 4 45-15,-2 1 28 16,-5 3 50-16,-3 5 10 15,-3 4-9-15,1 4-16 16,-6 6-39-16,-6 5-13 16,-8 9-25-16,-5 4-9 15,-8 10-9-15,-2 4 0 0,-11 12 5 16,-5 0 4-16,-3 1 14 16,-1 1 4-16,-2-1-1 15,0 4-5-15,-13 9-8 16,2 5-5-16,-4-1 2 15,-2-4 3-15,-4 2 6 16,1-3 1-16,-2 8-2 16,1 4-2-16,-3-1-6 15,-3-1-5-15,2-4-4 16,-4-2-1-16,5-1-5 16,5 1 0-16,11-9 2 15,7-6-1-15,-2-16 0 16,0-6 0-16,1-8-3 15,3 0-1-15,12-3-1 16,6-3 0-16,11-5-3 0,1-4-1 16,5-7-2-16,1-3 1 15,6-3-2-15,3-2 0 16,9-2 4-16,2-2 1 16,3-1 3-16,3 0 1 15,5-3 1-15,3 0-2 16,6 0-2-16,4 0-2 15,0 0-5-15,0 0-2 16,0 0-4-16,0-2 1 0,-3-4 2 16,3 2 1-16,-1-5 3 15,0-1 1-15,-1-7 2 16,-1-5-1-16,2-13 0 16,0-7-2-16,2-15-1 15,0-8 0-15,0-29-2 16,2-12 0-16,-2-27-1 15,0-14 0-15,-1-13 0 16,1-4 0-16,-1-5 2 16,0-1 2-16,-1 14 1 15,-4 3 0-15,0 15 0 16,-3 5 0-16,-1 16-1 16,-1 4 0-16,0 16-2 15,-1 13 0-15,2 12-22 16,0 5-25-16,6 10-106 15,3 5-78-15,14 10 37 16,10 13 47-16</inkml:trace>
  <inkml:trace contextRef="#ctx0" brushRef="#br0" timeOffset="8129.97">23525 11935 1878 0,'-25'13'144'15,"15"-13"252"-15,7 1-341 16,-1-2 7-16,1-8 15 16,-1-7-18-16,-1-16-22 15,3-12-4-15,0-13 1 16,4-2 7-16,1 1 8 16,3 7-2-16,3 13-9 15,-1 9-8-15,3 10-15 0,0 3-4 16,1 10-7-16,0 5-2 15,0 8 5-15,0 10 3 16,1 21 8-16,0 10 3 16,0 16-4-16,-4 13-4 15,-2-11-8-15,-1 2-18 16,-2-35-63-16,-1-2-55 16,-1-15-127-16,-4-2-64 0,-5-13 170 15</inkml:trace>
  <inkml:trace contextRef="#ctx0" brushRef="#br0" timeOffset="8274.99">23238 11861 2467 0,'34'14'80'0,"22"-14"35"15,12-3-145-15,16-11-77 16,3-5 13-16,-4-10 22 15</inkml:trace>
  <inkml:trace contextRef="#ctx0" brushRef="#br0" timeOffset="8829.09">23867 12608 3489 0,'-5'61'30'16,"7"5"-74"-16,4-6-73 15,3-25-17-15,-1-12-72 16,1-18-107-16,3-13-7 0,-2-23 98 16,-4-7 83-16,-9-13 152 15,-4-1 70-15,-2-3 67 16,-1-2 3-16,4 0-33 15,4 5-23-15,3 9-36 16,6 6-14-16,5 14-21 16,2 0-2-16,6 9 2 15,3 3 6-15,3 8 20 16,0 3 3-16,-1 9-4 16,-4 3-4-16,-8 6-4 15,-7 3-3-15,-17 8-5 16,-9 1-1-16,-18 6 0 15,-4-1-2-15,3-4-3 16,4-1-5-16,19-12-18 16,6-7-10-16,15-6-17 15,6 0 0-15,16 1 9 0,13 2 10 16,19 5 19-16,10 3 4 16,2 4 4-16,-7 1-1 15,-18 2 0-15,-11-3 5 16,-25-1 12-16,-9 3 5 15,-18 8 3-15,-9 3-13 16,-11 2-59-16,-2-4-56 16,0-10-117-16,3-6-367 15,1-15 347-15</inkml:trace>
  <inkml:trace contextRef="#ctx0" brushRef="#br0" timeOffset="12377.91">23701 11894 2232 0,'0'0'78'15,"-4"-4"58"-15,4-3-121 16,3-2 30-16,-1-6 4 15,2-2-11-15,0 2-22 16,1 3 5-16,-1 4 28 16,-3 7 17-16,0-1 28 15,-1 1 5-15,0 1-14 16,-3 5-14-16,-6 4-23 16,-3 4-10-16,-3 1-8 15,-2-3 3-15,-3-7 18 16,0-4 8-16,-2-7 11 15,2-6 1-15,1-11-15 0,3-3-9 16,3-7-21-16,13-6-7 16,6 1-9-16,0 2-4 15,13 5-6-15,2 5 0 16,7 11-4-16,0 4 0 16,2 11-1-16,-3 4 0 15,-2 12 2-15,-4 2 0 16,-9 9 3-16,-6 3 1 15,-15 3 10-15,-9 1 7 0,-17-1 9 16,-6-4 5-16,-3-9 1 16,2-7-1-16,7-13-3 15,3-7-3-15,6-15-4 16,3-5-7-16,12-15-11 16,4-7-4-16,12 0-10 15,6 1 0-15,13 11 2 16,3 7 3-16,3 12 1 15,2 6 2-15,-3 13 0 16,1 7 0-16,-3 22 0 16,-5 9 0-16,-7 17 3 15,-11 6 2-15,-9-2 7 16,-11-5 7-16,-10-11 9 16,-2-7 4-16,2-14-1 15,3-8-2-15,9-10-7 16,2-3-4-16,4-8-4 0,2-7-7 15,8-22-10-15,7-10-3 16,13-10-4-16,6 2 3 16,9 14 5-16,3 10 1 15,-2 18 2-15,-2 10 0 16,-5 18 0-16,-4 10 1 16,-11 19 1-16,-6 6 3 15,-16 7 13-15,-9-3 7 16,-15-10 1-16,-3-11-3 0,-7-11-11 15,2-10-9-15,4-10-2 16,4-3 0-16,8-13 0 16,3-5 0-16,8-24 0 15,6-14 0-15,12-14-42 16,11-4-78-16,15 15 120 16,4 18-56-16</inkml:trace>
  <inkml:trace contextRef="#ctx0" brushRef="#br0" timeOffset="14609.32">24952 11481 1696 0,'-43'-35'176'16,"23"19"346"-16,10 7-377 16,5 1 15-16,3 3 30 15,1 0-33-15,3 3-55 16,3 1-18-16,6-2-26 16,3 2-6-16,6 5-8 15,2 3 2-15,7 12-2 16,2 7-3-16,4 15-7 15,14 11-3-15,20 18-8 0,10 9-2 16,6 9-7-16,0 1-2 16,-2 5-2-16,6 6-1 15,16 12-1-15,8 3 2 16,15-1 5-16,4 0 3 16,9-2 5-16,7 5 1 15,8-2 0-15,-3 1-3 16,2 4-2-16,0 0-4 0,-3 6-5 15,-1-2-2-15,7-7-4 16,-8-4 1-16,-9-4 1 16,0-5 2-16,-10-14 3 15,-6-9 1-15,-14-15 3 16,-13-2-1-16,-20-11 1 16,-3-7-1-16,-11-10 0 15,-5-9 0-15,-14-10-3 16,-13-6 0-16,-18-5 0 15,-11-5 1-15,-2 1 5 16,0-2-2-16,0 0-4 16,3-7-2-16,-8-16-9 15,2-17 0-15,-4-38 0 16,4-22 0-16,2-47 0 16,2-16 0-16,9-35 0 15,-1-23 0-15,9-21 0 16,7-10 0-16,7 0 0 0,3 5 0 15,7 15 0-15,-1 9 0 16,-3 13 0-16,-1 22-9 16,-12 31-14-16,-9 22-17 15,-16 44-90-15,-11 15-130 16,-33 37 149-16</inkml:trace>
  <inkml:trace contextRef="#ctx0" brushRef="#br0" timeOffset="15175.73">25643 11754 2312 0,'14'-2'165'15,"1"-17"203"-15,0-1-316 16,6 0-28-16,0 1 8 15,-3 9-5-15,-3 1-10 16,-4 8-5-16,-4 2 10 16,-6 12 36-16,-2 6 23 15,-12 16 33-15,-4 1 4 16,-3 0-12-16,-1-5-14 16,7-14-30-16,2-5-12 0,11-11-26 15,0 1-2-15,-2-10-2 16,9-11 0-16,12-20 1 15,4-6-5-15,8 0-5 16,-3 8-2-16,-9 16 0 16,-16 20 1-16,7-5 3 15,-11 13 3-15,-5 16 8 16,0 5 3-16,-9 11 2 16,-4-1-2-16,-5-10-7 15,0-7-2-15,7-13-4 16,3-4-4-16,4-8-103 15,2-14-60-15,-2-35 76 16</inkml:trace>
  <inkml:trace contextRef="#ctx0" brushRef="#br0" timeOffset="17325.41">20526 2812 1863 0,'-8'0'70'0,"12"-19"-8"15,4 11-24-15,-1 0 8 16,9 0 3-16,2 0 4 16,11 5-8-16,9 2-7 0,12 2-7 15,5 2-4-15,22 2-6 16,7 0 0-16,17-2 8 15,10-3 6-15,9-2 17 16,5-1 8-16,10-5 8 16,0 5 1-16,7-1 0 15,2 1-5-15,-3 2-11 16,4 1-9-16,-12 2-18 16,-12 4-8-16,-21 5-10 15,-16 0-4-15,-17 5 0 16,-8-1-3-16,-15 1 1 15,-14-5-11-15,-17-2-67 16,-9-2-38-16,-25 0-103 16,-18 4-62-16,-30 0 159 15</inkml:trace>
  <inkml:trace contextRef="#ctx0" brushRef="#br0" timeOffset="17574.5">21035 2887 1472 0,'-58'-10'140'0,"16"-4"196"16,23 11-193-16,7 2 36 15,17-1-12-15,11 1-27 16,21 0-43-16,18-1-28 0,35 2-2 16,15 1-1-16,24 2-16 15,10 2-9-15,11-3-15 16,3 4-6-16,-2-1-9 15,-4 0-3-15,-5 3-4 16,-9 5-5-16,-25 4-106 16,-16 5-56-16,-43 10 81 15</inkml:trace>
  <inkml:trace contextRef="#ctx0" brushRef="#br0" timeOffset="40847.76">8509 9364 3501 0,'-60'-4'-251'16,"2"0"35"-16,26 27 367 16,9-25-110-16,20 1-52 15,3 1-7-15,15-5 0 16,10 2-2-16,26-4 15 15,17 0 6-15,35 2 5 16,20 0 4-16,31 4 9 16,18 1 5-16,26 1 8 0,18 4 3 15,32 3 5-15,23 1 0 16,27 1-3-16,9-2-9 16,25 0 3-16,8-1-5 15,27-3-3-15,9 1 3 16,13-3-8-16,8 2 0 15,5 1 7-15,4 3 2 16,2 6 3-16,-13 4 1 0,-6 5 5 16,2-1 3-16,-10 2 5 15,-7-3 2-15,-11-3-4 16,-6-2-6-16,-19-4-8 16,-9-1-6-16,-20-6-8 15,-27-2 0-15,-11-4-5 16,-19-6 0-16,-33-7-3 15,-10-4-1-15,-47-3 1 16,-23 2-12-16,-43 0-58 16,-27 4-60-16,-42 5-171 15,-25-8 317-15,-58-6-93 16</inkml:trace>
  <inkml:trace contextRef="#ctx0" brushRef="#br0" timeOffset="41398.19">13727 4271 2839 0,'-60'-1'52'0,"16"30"-68"16,6 25-4-16,3 44 13 15,1 27 1-15,6 57 5 16,2 18 5-16,7 48 11 15,1 21 6-15,2 25 13 16,3 25 9-16,1 25 19 16,2 8 8-16,6 25 14 15,2 9 1-15,4 26-15 16,0 15-13-16,4 28-13 16,-6-2-9-16,-1 21 1 15,3-3 4-15,-2 12 6 16,7 16 3-16,3 5 5 0,0 15 1 15,7-4-3-15,1-6 1 16,5-17-2-16,1-17-1 16,1-34-8-16,-2-28-7 15,-1-45-10-15,-3-32-7 16,-6-47-18-16,-3-31-10 16,-6-61-34-16,-2-28-47 15,-3-68-162-15,-4-32 269 16,-8-76-89-16</inkml:trace>
  <inkml:trace contextRef="#ctx0" brushRef="#br0" timeOffset="44912.92">7797 8982 1723 0,'-56'-7'129'16,"7"1"159"-16,6 1-67 16,9-1 2-16,10 3-21 15,9-1-94-15,6 2-35 16,9 2-54-16,-3-4-17 0,12 1-13 16,0 0 1-16,11 2 17 15,5 2 8-15,10 10 4 16,1 6-1-16,-4 7-3 15,-5 7-3-15,-11 9-2 16,-10 5 1-16,-10 5 3 16,-6-1 0-16,-9-8-1 15,-3-7-2-15,3-10-3 16,3-6-1-16,8-10-2 16,6-5 0-16,1-2-5 15,-2 5-4-15,13-4 3 16,6 4 1-16,12 5 7 15,8 3 3-15,9 5-2 16,-2 1-1-16,-6 0-2 16,-9 0 2-16,-18 1 6 15,-10 3 9-15,-13 8 12 0,-7 2 9 16,-13 5 6-16,-2 1-7 16,2-7-10-16,0-3-9 15,11-6-8-15,1-4-45 16,10-6-162-16,6 0 350 15,12-12-194-15</inkml:trace>
  <inkml:trace contextRef="#ctx0" brushRef="#br0" timeOffset="45068.65">8135 9572 3102 0,'-29'16'94'0,"12"-15"2"16,9-1-163-16,10-12-98 16,6-9 98-16</inkml:trace>
  <inkml:trace contextRef="#ctx0" brushRef="#br0" timeOffset="45246.53">8211 9195 3105 0,'-37'97'96'16,"11"-13"18"-16,12 5-94 15,18 2-9-15,6-7 7 16,7-15-112-16,2-14-87 16,-2-32 363-16,4-23-233 15</inkml:trace>
  <inkml:trace contextRef="#ctx0" brushRef="#br0" timeOffset="45579.13">8358 9197 2689 0,'-11'55'99'0,"15"0"21"16,11 0-27-16,13-9 6 15,7-1-26-15,6-12-51 16,1-8-10-16,12-23-6 15,3-11 0-15,1-26-38 16,-1-10-27-16,-15-19-54 16,-8-7-22-16,-20-9 20 15,-9 4 28-15,-15 18 60 16,-4 17 38-16,-5 29 47 16,-4 13 7-16,-1 34 23 15,-3 14-4-15,0 30-8 16,6 8-3-16,10 16-26 15,11 5-14-15,18 6-18 16,12-3-25-16,16-9-119 0,5-5-51 16,6-17 80-16</inkml:trace>
  <inkml:trace contextRef="#ctx0" brushRef="#br0" timeOffset="48711.51">13050 17378 1404 0,'-19'-3'206'0,"12"3"315"0,3-4-386 15,3 1-29-15,1-1-8 16,1 2-10-16,2 1-22 15,-3 1-1-15,1 1 5 16,-1 7-3-16,3 17-11 16,3 11-12-16,9 19-19 15,5 4-3-15,12 2 0 16,5-4-3-16,20-15-12 16,4-9-6-16,6-16-6 15,3-11-3-15,-2-21-17 16,-5-15-38-16,-2-30-110 15,-9-15-66-15,-18-28-418 16,-5-15 390-16</inkml:trace>
  <inkml:trace contextRef="#ctx0" brushRef="#br0" timeOffset="48827.82">13634 17042 1972 0,'-19'72'179'15,"3"15"133"-15,6 6-111 16,6 18-89-16,4 7-34 15,2-6-48-15,2-5-24 16,-2-24-97-16,1-12-68 16,-1-25 80-16</inkml:trace>
  <inkml:trace contextRef="#ctx0" brushRef="#br0" timeOffset="48979.26">13944 17704 2593 0,'-17'53'67'15,"4"-23"13"-15,10-49-247 16,-1-28-115-16,4-52 152 16</inkml:trace>
  <inkml:trace contextRef="#ctx0" brushRef="#br0" timeOffset="49228.08">14128 17100 2667 0,'17'68'158'0,"2"-16"180"16,8-14-308-16,32-4-15 16,-6-9-4-16,5-7-6 15,-21-3-10-15,-1 0-2 16,-11 21-3-16,-6 14-1 15,-10 34 2-15,-3 15 2 16,-6 18-3-16,-2 3-10 16,-7-17-61-16,-1-17-53 0,-7-36-101 15,-4-24-30-15,-9-52 137 16</inkml:trace>
  <inkml:trace contextRef="#ctx0" brushRef="#br0" timeOffset="49384.46">14190 17419 2555 0,'36'73'177'0,"-4"-8"100"16,5-19-174-16,23-34-132 16,6-24-65-16,9-52-104 15,1-30-190-15,-2-48 208 16</inkml:trace>
  <inkml:trace contextRef="#ctx0" brushRef="#br0" timeOffset="49528.05">14904 17196 2994 0,'-17'198'113'16,"14"-3"17"-16,6-12-86 15,8-46-76-15,1-28-88 16,-3-62 68-16</inkml:trace>
  <inkml:trace contextRef="#ctx0" brushRef="#br0" timeOffset="51777.77">15633 9377 3066 0,'-32'35'83'0,"31"-32"-20"16,1-2-14-16,0 2 2 15,3-1-9-15,-1-2-34 16,1 0-10-16,2-5 6 15,0 1 12-15,1-7 43 16,-3-4 20-16,-1-5 23 16,-2-4 3-16,-3-5-13 15,0 0-14-15,-1-6-21 16,-1-1-9-16,1-8-15 16,-2-7-5-16,0-6-11 15,1-3-6-15,2-5-7 16,-1-2-2-16,-1 0-2 0,0 2 0 15,-2-1 0-15,1-2 0 16,-2 1 0-16,-1-2 0 16,-2 4 0-16,-1 3 0 15,-1 2 0-15,-3 2 0 16,-5-3 0-16,-1-3 0 16,-3-3 0-16,-3-4 0 15,-4 1 0-15,-4 4 0 16,-2 3 0-16,0 4 0 0,-4 0 0 15,-6-1 0-15,-5-2 0 16,-4-1 0-16,-1 3 0 16,3 3 0-16,3 7 0 15,2 3 0-15,4 4 0 16,-5 5 0-16,-8-2 0 16,-4-4 0-16,-9-6 0 15,-1-2 0-15,2 0 0 16,-3 0 0-16,-14 1 0 15,-3 1 0-15,-10 2 0 16,1 3 0-16,0 7 0 16,-3 0 0-16,3 0 0 15,-3 0 0-15,11-2 0 16,10 1 0-16,-7 5 0 16,0 2 0-16,-7 6 0 0,-1 3 0 15,3 4 0-15,-3 4 0 16,-3 4 0-16,-2 3 0 15,5 4 0-15,4 2 0 16,-1 2 0-16,-2 4 0 16,-1 4 0-16,3 3 0 15,14 5 0-15,0 5 0 16,3 7 0-16,-1 2 0 16,-2 11 0-16,0 2 0 0,5 7 0 15,1 1 0-15,-2-1 0 16,-3-4 0-16,-3 5 0 15,1 3 0-15,4 4 0 16,5 8 0-16,-1 2 0 16,2 1 0-16,-3-2 0 15,1-3 0-15,8-5 0 16,3 2 0-16,1 3 0 16,-2 7 0-16,-3 3 0 15,0 2 0-15,5-4 0 16,5-2 0-16,4-1 0 15,3-2 0-15,8 15 0 16,4 2 0-16,3 0 0 16,-1-2 0-16,2-4 0 15,-4 0 0-15,8 5 0 16,2 6 0-16,4 3 0 16,3-2 0-16,3 1 0 0,1-1 0 15,0 5 0-15,2 2 0 16,3-6 0-16,3-8 0 15,9-12 0-15,4-2 0 16,7 1 0-16,2 6 0 16,3 0 0-16,1 1 0 15,2-7 0-15,-1-5 0 16,2-7 0-16,-1 4 0 0,1 5 0 16,1 6 0-16,3 2 0 15,-1-1 0-15,2-8 0 16,0-8 0-16,-1-3 0 15,-3-2 0-15,1 6 0 16,1 5 0-16,4 6 0 16,6-1 0-16,2-5 0 15,2-4 0-15,6 0 0 16,5 3 0-16,9 5 0 16,1 4 0-16,-4 1 0 15,-3-2 0-15,-5-3 0 16,1-2 0-16,5 0 0 15,5 3 0-15,4 3 0 16,1 0 0-16,-6-5 0 16,-5-6 0-16,-7-11 0 15,-7-9 0-15,-8-12 0 0,-2-7 0 16,-13-10 0-16,-4-1 0 16,-10-10 0-16,0 0 0 15,-5-8 0-15,-11-10 0 16,-20-16 0-16,-10-9 0 15,-21-10 0-15,-8 0 0 16,-5 7 0-16,-3 7 0 16,8 14 0-16,11 7 0 15,14 14 0-15,12 3 0 0,12 5 0 16,5 3 0-16,11 0 0 16,3 4 0-16,14 7 0 15,9 7 0-15,15 13 0 16,12 4 0-16,18-1 0 15,7-6 0-15,9-13 0 16,-2-8 0-16,-18-14 0 16,-10-3 0-16,-17-9 0 15,-7-5 0-15,-6-14 0 16,-1-14 0-16,-4-28 0 16,-1-16 0-16,-2-21 0 15,2-6 0-15,4-13-183 16,8-3 183-16,15 2-58 15</inkml:trace>
  <inkml:trace contextRef="#ctx0" brushRef="#br0" timeOffset="53210.22">13580 9524 2916 0,'-1'3'153'16,"-1"-2"220"-16,2 0-320 16,-1 0 12-16,-1 1 35 15,-4 3-14-15,-9 3-36 16,-4 4-11-16,-14 6 4 16,-3 1 11-16,-5 6 9 15,-3 1-7-15,-4 2-26 16,-9 7-16-16,-8-2-14 15,-6 0 0-15,-7 1 0 16,4 3 0-16,1 3 0 0,-2 4 0 16,-8 7 0-16,-4 3 0 15,-3 9 0-15,2 1 0 16,-3 1 0-16,0-3 0 16,-9-11 0-16,-5-2 0 15,4 5 0-15,2 3 0 16,-8 9 0-16,-4 4 0 15,-2 1 0-15,3-4 0 0,5-8 0 16,-2-1 0-16,4 4 0 16,0 1 0-16,4 5 0 15,3 2 0-15,-5-3 0 16,3-4 0-16,1-3 0 16,-1-1 0-16,-5 2 0 15,-6 5 0-15,1 3 0 16,7 0 0-16,1-4 0 15,0-2 0-15,-3-9 0 16,0-1 0-16,12-3 0 16,-4 3 0-16,5 2 0 15,-4 6 0-15,1 0 0 16,5-1 0-16,1-1 0 16,0-4 0-16,-9-5 0 15,-5-5 0-15,3 3 0 16,5 5 0-16,1 5 0 15,1 3 0-15,-6 4 0 0,-3 0 0 16,-1-2 0-16,-7-4 0 16,-1-1 0-16,0 0 0 15,0 5 0-15,4 2 0 16,0-1 0-16,5-2 0 16,16-7 0-16,6-5 0 15,4-11 0-15,0-8 0 0,1-7 0 16,6-2 0-16,8-4 0 15,7 3 0-15,5-2 0 16,6-2 0-16,7-1 0 16,2-3 0-16,3 0 0 15,6-3 0-15,2-4 0 16,6 0 0-16,8-5 0 16,6-1 0-16,0 0 0 15,1 0 0-15,2 0 0 16,6-5 0-16,11-4 0 15,7-7 0-15,16-9 0 16,4-7 0-16,18-8 0 16,10-3 0-16,28-12 0 15,11-8 0-15,7-16 0 16,9-8 0-16,10-6 0 16,3-1 0-16,18-4 0 15,4-6 0-15,1-10 0 0,10 0 0 16,2 1 0-16,7 0 0 15,12 9 0-15,-6-1 0 16,10 8 0-16,-9 8 0 16,-9 8 0-16,10 3 0 15,-15-7 0-15,7-6 0 16,2-6 0-16,-12 1 0 16,10 4 0-16,-11-3 0 15,-10-2 0-15,2-2 0 0,-15 6 0 16,-1 8 0-16,6-2 0 15,-1 0 0-15,-2-7 0 16,4-2 0-16,-3 7 0 16,-8 4 0-16,-1-2 0 15,-3-1 0-15,-16-1 0 16,-2 4 0-16,-3 15 0 16,-11 7 0-16,-2 14 0 15,-9 5 0-15,-19 4 0 16,-7-1 0-16,-16 5 0 15,-1-1 0-15,-8 7 0 16,-6 3 0-16,-14 6 0 16,-8-1 0-16,-27-1 0 15,-15-6 0-15,-25 4 0 16</inkml:trace>
  <inkml:trace contextRef="#ctx0" brushRef="#br0" timeOffset="53958.9">12073 9886 3323 0,'-31'12'79'0,"14"-8"-26"16,9-2-40-16,8-2-1 16,-1-1-3-16,1-4-10 15,0-3 2-15,0-5 16 16,1 0 20-16,1 2 30 16,0 3 13-16,0 4 15 15,0 3-6-15,-1 1-26 16,0 0-16-16,0 0-26 15,0 0-3-15,2 5 4 16,-9 1-2-16,-8 5-4 16,-3 0-3-16,-4-1-12 15,2-3-1-15,2-6 0 0,3-3 0 16,3-8 0-16,3-5 0 16,6-6 0-16,2-3 0 15,8-1 0-15,5 0 0 16,6 5 0-16,2 1 0 15,5 9 0-15,1 5 0 16,3 12 0-16,0 7 0 16,-7 11 0-16,-5 2 0 15,-17 6 0-15,-9 3 0 0,-18 2 0 16,-6-2 0-16,-5-6 0 16,1-9 0-16,2-12 0 15,2-9 0-15,8-12 0 16,1-8 0-16,6-17 0 15,4-6 0-15,11-4 0 16,6 4 0-16,12 11 0 16,4 6 0-16,8 11 0 15,4 4 0-15,10 12 0 16,6 10 0-16,1 13 0 16,-3 2 0-16,-17 5 0 15,-11-4 0-15,-25 4 0 16,-14 2 0-16,-19 2 0 15,-7 3 0-15,-4-11 0 16,3-6 0-16,11-20 0 16,3-8 0-16,8-27-88 0,3-10 88 15,6-31-27-15</inkml:trace>
  <inkml:trace contextRef="#ctx0" brushRef="#br0" timeOffset="56442.79">17465 4569 2638 0,'-10'2'91'0,"7"-10"-18"15,2 6-5-15,1 3-7 16,1 4-30-16,-1 20-21 15,-4 15-5-15,-4 37 8 16,-3 22 2-16,3 14-5 16,6-6-3-16,9-23-1 15,9-22 2-15,7-23 3 0,17-10 6 16,0-21 19-16,5-9 8 16,3-19 11-16,-3-9-3 15,-1-10-17-15,-3-3-11 16,-3-7-12-16,0-3-3 15,-4-2-6-15,-4 4-3 16,-10 16-4-16,-6 10-2 16,-9 17 1-16,-4 7 0 0,-1 0-6 15,0 0-2-15,1 10 0 16,-4 12 5-16,-3 22 13 16,-3 9 8-16,-4 11 3 15,-1 3-3-15,2 8-5 16,2 3-4-16,5 12-2 15,5 2 3-15,6-8-65 16,5-7-62-16,5-18 23 16,2-10 5-16</inkml:trace>
  <inkml:trace contextRef="#ctx0" brushRef="#br0" timeOffset="56583.48">18177 5512 2087 0,'-12'21'304'0,"2"-30"484"0,9 1-701 16,7 1-143-16,5-3-56 15,15-19 68-15</inkml:trace>
  <inkml:trace contextRef="#ctx0" brushRef="#br0" timeOffset="56957.38">18523 4782 2552 0,'13'18'174'0,"18"-2"259"15,-28 12-405-15,6 19-9 16,5 4 13-16,8 4-18 16,5-7-4-16,12-16-4 15,7-9 4-15,7-19-10 16,9-9-14-16,-1-23-42 15,2-13-26-15,-7-29-45 16,-9-9-22-16,-16-11 8 16,-10 6 23-16,-14 23 65 15,-4 14 64-15,-7 28 65 16,-3 12-2-16,-8 23 7 16,-2 14-16-16,-6 28-3 15,-4 17 13-15,7 25 0 16,5 4-8-16,13 1-27 15,6-4-12-15,14-9-18 0,2-5-4 16,4-11-4-16,-2-11-39 16,-5-23-111-16,-2-15-33 15,8-32 68-15</inkml:trace>
  <inkml:trace contextRef="#ctx0" brushRef="#br0" timeOffset="57190.94">19407 4908 2760 0,'4'26'109'16,"8"6"63"-16,18 15-144 15,10-3 14-15,12 5-4 16,12 2-11-16,11 4-12 16,-1 2-5-16,-10-5-2 15,-13-6 0-15,-30-13 0 16,-11-3 2-16,-22-2 3 15,-17 3 7-15,-32 1-62 16,-15-6-56-16,-21-25 55 16</inkml:trace>
  <inkml:trace contextRef="#ctx0" brushRef="#br0" timeOffset="57332.98">19594 4576 3174 0,'64'-21'65'16,"27"13"-79"-16,11 4 13 16,-5 7-65-16,-11 3-74 15,-16 16 80-15</inkml:trace>
  <inkml:trace contextRef="#ctx0" brushRef="#br0" timeOffset="57623.89">16334 6666 3219 0,'-18'2'65'0,"34"-15"-70"16,17 0-4-16,35-10 16 15,21-7-12-15,22-3-100 16,8-1-59-16,0 6-96 16,-3 4-167-16,-12 7 260 0</inkml:trace>
  <inkml:trace contextRef="#ctx0" brushRef="#br0" timeOffset="58074.69">17428 6267 2922 0,'0'-7'107'15,"5"0"98"-15,25 2-218 16,5 0 22-16,23 5 6 16,-1 0-9-16,5 15-8 15,-19 4-3-15,-7 7-5 16,-10 2 1-16,-25 6 5 16,-14 4 3-16,-28 8 9 15,-11 5 4-15,-15-2 5 16,1-6 0-16,16-15-2 15,12-10-1-15,24-11-14 16,13-6-2-16,6 0 0 16,16 0 1-16,24-1 12 15,12 3 5-15,15 4 4 16,3 3 0-16,-3 11-6 0,-5 1-2 16,-18 4-7-16,-12-1-1 15,-27 0 7-15,-12 2 8 16,-24 6 15-16,-11 4 4 15,-13 2-4-15,1 0-3 16,5-5-74-16,5 2-80 16,14-4 72-16</inkml:trace>
  <inkml:trace contextRef="#ctx0" brushRef="#br0" timeOffset="58215.23">18268 7265 3488 0,'7'3'-9'0,"-12"-14"-183"15,30-10 234-15,12-39 6 16</inkml:trace>
  <inkml:trace contextRef="#ctx0" brushRef="#br0" timeOffset="58390.25">18719 6478 2974 0,'-18'78'179'0,"-15"-15"242"0,28 14-429 16,8 8 4-16,6-1 19 16,6 5-88-16,5-6-83 15,9-16-709-15,2-14 545 16</inkml:trace>
  <inkml:trace contextRef="#ctx0" brushRef="#br0" timeOffset="58606.71">19185 6425 3235 0,'-21'36'108'16,"32"8"-7"-16,18 11-76 15,4-7 25-15,22-8-23 16,11-2-10-16,12-15-3 16,8-8-14-16,-2-21-99 15,-6-14-62-15,-10-26-138 16,-7-17-27-16,-23-23 176 16</inkml:trace>
  <inkml:trace contextRef="#ctx0" brushRef="#br0" timeOffset="58756.35">19838 6067 1397 0,'-26'2'202'0,"-2"19"257"16,1 5-157-16,5 21-23 16,2 11-31-16,8 33-77 0,7 20-37 15,16 18-68-15,9 11-20 16,6 6-145-16,2-2-83 16,-10-12 378-16,-9-14-251 15</inkml:trace>
  <inkml:trace contextRef="#ctx0" brushRef="#br0" timeOffset="59091.04">16138 7946 3110 0,'-19'8'75'0,"85"-15"48"16,11-6-136-16,77-13 36 15,41-7 17-15,67-3-24 16,36 4-7-16,41 10-7 16,4 5 4-16,17 8 12 15,-6 1 7-15,-22-2 14 16,-10-1 1-16,-24 0-9 15,-27 0-7-15,-28-1-11 16,-18 0 7-16,-53-1-61 0,-22-3-69 16,-51 1-89-16,-28 2-511 15,-62 5 451-15</inkml:trace>
  <inkml:trace contextRef="#ctx0" brushRef="#br0" timeOffset="59390.13">17573 8249 2852 0,'-4'-20'162'0,"-7"16"181"16,6 3-278-16,5 2-28 15,0 1 2-15,7 7-29 16,3 14-15-16,7 32-4 16,3 23 6-16,-3 40 5 15,-1 11 4-15,-4 10-3 16,-1 3 12-16,2-10-86 16,3-9-66-16,4-26-37 15,9-17 42-15</inkml:trace>
  <inkml:trace contextRef="#ctx0" brushRef="#br0" timeOffset="59562.16">18211 9188 3827 0,'-30'64'125'15,"30"-64"14"-15,-39 15-139 0,47-8-86 16,8-7-117-16,19-35 121 16</inkml:trace>
  <inkml:trace contextRef="#ctx0" brushRef="#br0" timeOffset="60073.8">18631 8249 3254 0,'-1'-5'114'0,"1"2"158"15,18 3-310-15,3 3 14 16,15 6 29-16,4 2-6 15,12 17-10-15,6 6-3 16,-5 12 0-16,-4 2 3 16,-27 1 8-16,-17 2 5 15,-32 1 11-15,-16 9 8 16,-15-7 25-16,-2-1 9 16,5-19 7-16,9-6-7 0,14-14-25 15,12-3-11-15,19-10-32 16,1 0-17-16,16-9 1 15,8-3 0-15,16-7 21 16,10 0 15-16,21 7-3 16,7 5-3-16,5 13-3 15,-4 10-2-15,-16 10 2 16,-13 6 2-16,-22 4 7 16,-8 2 4-16,-25 5 10 15,-14 3 6-15,-16 11 9 16,-7 1 2-16,-3-3-6 15,-2-9 3-15,2-14-44 16,0-9-56-16,2-11-27 16,4-4-552-16,11-19 427 15</inkml:trace>
  <inkml:trace contextRef="#ctx0" brushRef="#br0" timeOffset="60234.91">19736 9150 3780 0,'-21'30'77'0,"-1"-14"22"16,23-3-153-16,5-4-115 0,12-33 133 16</inkml:trace>
  <inkml:trace contextRef="#ctx0" brushRef="#br0" timeOffset="60473.46">20127 8087 3007 0,'8'41'271'0,"-33"-28"406"15,30 5-629-15,7 19-52 16,2 17 22-16,6 43 7 15,5 30-8-15,8 41-6 16,2 19-14-16,4 5-87 16,-1-14-57-16,-10-23-136 15,-6-18 1-15,-12-22 18 0,-6-15 114 16</inkml:trace>
  <inkml:trace contextRef="#ctx0" brushRef="#br0" timeOffset="61971.63">6906 5082 2534 0,'19'-7'168'0,"-6"-4"235"15,-16-9-361-15,-14-2 0 16,-32-8-5-16,-24 0 3 16,-54 10-45-16,-25 8-9 15,-50 15 4-15,-23 5 4 16,-39 2 6-16,-13-3 3 15,-31-7 4-15,-9-5 1 0,-16-9-49 16,-13-3 50-16,-1-4 5 16,-3 0 2-16,2 7 54 15,7 6-50-15,6 14-5 16,7 12-3-16,12 20-7 16,15 9-4-16,27 10-4 15,18-3-1-15,55-1-1 16,36-9 1-16,43 3-6 15,30-1-1-15,46 5-21 16,14 9-3-16,65 10 2 16,26 3 7-16,63 3 16 15,34-1 6-15,61-4 7 16,38 0 2-16,67 0 3 16,29-7 1-16,66-23 0 15,20-14 0-15,33-32-1 16,12-18 2-16,15-22 1 0,0-11 1 15,-5-12 2-15,-8-12-1 16,-33 0-1-16,-11-7 2 16,-49-5 6-16,-30 5 0 15,-54 1 0-15,-37 9-3 16,-69 16-5-16,-33 6 4 16,-75 9 38-16,-34-5 35 15,-66-21 33-15,-36-13 3 0,-68-22-35 16,-51-5-34-16,-68-11-35 15,-34 1-10-15,-36 4-6 16,7 5 4-16,19 28-75 16,20 15-364-16,11-11 284 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604" units="cm"/>
          <inkml:channel name="Y" type="integer" max="1787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3983" units="1/cm"/>
          <inkml:channelProperty channel="Y" name="resolution" value="1000.447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4T19:45:59.65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7888 10098 2774 0,'-62'0'92'0,"49"-3"44"15,18-2-171-15,10 0 0 16,20-2 14-16,11 0 16 16,9 1 4-16,6 1 1 0,12 2 1 15,5 1 1-15,19-1 0 16,11 1 1-16,24-3 0 16,13 2 1-16,20-2 2 15,14 2 2-15,9 3 4 16,1 3 2-16,17 4 4 15,-1 4 2-15,14 3 0 16,4 0 0-16,-2 1-3 16,10-3-4-16,-2-6-5 15,4-4-1-15,18-2 1 16,0-1 1-16,20-3 2 16,-2-1-1-16,7-6-1 15,9-4-2-15,1-4-2 16,23-2 0-16,-3-1 3 15,2 2 5-15,1 5 10 16,-14 3 5-16,6 6 4 0,0 4 0 16,1-1 0-16,4 1-2 15,4-4-3-15,-2-4-3 16,-3 0-6-16,-3-2-2 16,-15 4 3-16,-2 2 3 15,-16 2 5-15,-5 2 1 16,-13 3-3-16,-17 0-3 15,-14 5-6-15,-12-1-4 16,-26-2-5-16,-9-1-3 0,-31-2-6 16,-14-3-30-16,-41-3-119 15,-19-2-82-15,-47-12-641 16,-27-19 538-16</inkml:trace>
  <inkml:trace contextRef="#ctx0" brushRef="#br0" timeOffset="700.52">13338 3705 2326 0,'-31'-53'141'15,"9"10"140"-15,6 15-250 0,10 19-39 16,1 9-7-16,-4 22 0 16,-7 17 2-16,-6 48 21 15,-1 31 9-15,-1 40 2 16,3 32-3-16,5 32-5 16,-1 26-3-16,7 31-3 15,-1 8 4-15,1 25 7 16,2-3 7-16,1 19 10 15,2 8 3-15,4 8 3 16,0 7 0-16,2 14-4 16,0-7 2-16,3 7-9 15,-1 12 0-15,2 2-2 16,1 9-3-16,0 9-3 16,0-1 1-16,-1-3 4 15,-2-3 9-15,-2-4 10 16,-1-5 2-16,-3-3 7 15,-7 0-1-15,-5-3 0 0,-3-6 0 16,-4-4-10-16,0 1-6 16,5-15-7-16,-2-11-1 15,7-14-1-15,2-28 0 16,10-31-8-16,4-21-5 16,4-45-21-16,4-9-14 15,1-44-28-15,0-20-25 16,-1-48-100-16,0-28-70 0,3-58-152 15,1-36-11-15,-3-96 209 16</inkml:trace>
  <inkml:trace contextRef="#ctx0" brushRef="#br0" timeOffset="1967.4">16747 6127 1520 0,'2'-21'80'0,"0"2"112"16,0 0-77-16,1 13 44 16,-2 0 12-16,-1 5-32 15,0 1-10-15,0 0-33 16,0 1-17-16,-4 16-22 15,1 4-8-15,-2 12-1 16,2 6-2-16,0 4-8 16,3-4-6-16,1-5-10 15,1-6-1-15,-1-14 5 0,-1-12 1 16,1-1 2-16,0 1 0 16,9-8 9-16,-2-11 3 15,7-15 1-15,3-8-3 16,4-11-17-16,2 0-6 15,7-3-9-15,0 2-3 16,-4 7-2-16,0 4-2 16,-10 20 0-16,-3 7-2 15,0 14 1-15,3 10 2 16,1 19 4-16,3 9 1 0,1 10 4 16,-4-2-3-16,-5-9-1 15,-3-12 0-15,-4-12-1 16,-1-7 1-16,1-5-3 15,-1 0 1-15,6-5 0 16,-1-6 2-16,6-10 2 16,4-10 0-16,2-11 0 15,1-3-1-15,-1 5-2 16,-5 8 2-16,-6 19 1 16,-3 9 1-16,1 16 4 15,4 11-1-15,9 17-3 16,-2 5-2-16,4-2-6 15,-2-8-1-15,-4-13-29 16,1-1-40-16,-6-11-133 16,-3 0-60-16,-4-11 125 0</inkml:trace>
  <inkml:trace contextRef="#ctx0" brushRef="#br0" timeOffset="2140.82">17698 6086 3034 0,'13'15'41'0,"5"3"-92"15,1 6 7-15,-4-10-17 16,-3-3-36-16,-6-5-81 16,0-6-45-16,1-15 125 15</inkml:trace>
  <inkml:trace contextRef="#ctx0" brushRef="#br0" timeOffset="2365.88">18104 5706 2463 0,'16'21'95'0,"-8"6"75"15,-1 9-184-15,1 4 30 16,1-1-3-16,-5-4-7 0,3-7-2 16,-3-11-16-16,0-8-37 15,-4-10-101-15,1-11-39 16,6-18 83-16</inkml:trace>
  <inkml:trace contextRef="#ctx0" brushRef="#br0" timeOffset="2554.92">18399 5633 2191 0,'8'21'127'0,"-4"8"149"16,1 8-225-16,1 8-6 15,-2-2 2-15,-1-8-17 16,-2-4-11-16,-1-16-13 16,1-5 0-16,1-7-43 15,3-3-36-15,9-3-96 16,7-4-60-16,1-5-192 15,-2-2 231-15</inkml:trace>
  <inkml:trace contextRef="#ctx0" brushRef="#br0" timeOffset="5798.55">13192 9831 1391 0,'-28'19'57'16,"7"-4"64"-16,6 1-54 15,6-8 27-15,1-2 23 0,6-4-12 16,2-1-2-16,4-3-24 16,3-4-14-16,8-8-16 15,4-4-3-15,9-8-4 16,7-1-7-16,4-5-7 16,1-3-1-16,-3-4 2 15,-2-4-1-15,6-5-4 16,1 1-2-16,9 1-4 15,5 1-2-15,11 1-3 16,6-2-2-16,1 0-4 16,0-3-1-16,-6-3-3 15,0-5 0-15,6-6 0 16,6-1-1-16,-2 3 0 16,-1 0 0-16,-5 6 0 15,-2 0 0-15,3 4 2 0,6 1 3 16,3-4 8-16,-2-1 4 15,1-6 4-15,-1 1-2 16,5-2-6-16,5 2-5 16,-3-2-4-16,-1 3-2 15,-9-2 0-15,0-5-1 16,-2 2 1-16,2-2 0 16,-3 5-2-16,-4 1 3 15,1 2 5-15,-2 3 4 0,2 1 4 16,5 0-2-16,-1-3-4 15,-2-4-3-15,-3-2-2 16,1 3 0-16,-5 1 3 16,1 4 1-16,4-2 4 15,1 1 3-15,-3-5 1 16,-3-4-1-16,-8-3-2 16,-2-2-4-16,-1 3-4 15,4 2-2-15,5 6-1 16,-2 5-1-16,-6 10 0 15,-8 4 4-15,-15 9 5 16,-5 1 4-16,-12 10-2 16,1 3-2-16,-9 9-6 15,-2 3-2-15,-6 5 2 16,0 0 3-16,0 0 15 16,0 0 3-16,-13 2 1 15,-1 4-2-15,-6 4-11 0,-2-2-3 16,9-1-2-16,11-6 0 15,-1 0-1-15,1-1-2 16,-4-5-5-16,9-10-1 16,5-11-2-16,1-3-1 15,6-2 0-15,0 6 1 16,0 11 3-16,2 6 2 0,-3 8 0 16,-1 7-1-16,-2 13 0 15,-4 8 0-15,-11 15 3 16,-5-1 2-16,-15-1 3 15,-2-8 2-15,-2-15 2 16,3-8 0-16,5-11-2 16,2-7-6-16,6-18-8 15,3-12-8-15,11-13-5 16,8-5 1-16,8 11 1 16,0 10 0-16,-5 19-73 15,-2 14-73-15,-3 27 7 16,5 14 32-16</inkml:trace>
  <inkml:trace contextRef="#ctx0" brushRef="#br0" timeOffset="34935.82">17309 6416 1642 0,'-13'9'89'0,"19"-8"190"15,8 1-311-15,5 2 13 16,1-2 26-16,-4 0 7 16,1 3 19-16,-2-1 11 15,0-1 18-15,1 2 1 16,7 0-14-16,4 1-9 0,6 1-16 15,3 1-7-15,0 5-7 16,-1 0-4-16,-5 5 0 16,0 2 4-16,-3 1 7 15,2 4 5-15,3-1 7 16,-2 1 4-16,6-2 5 16,2 2 2-16,0 4 0 15,3 1-2-15,3 4-3 16,-1 1-3-16,-2-1-5 15,-1 4 0-15,-1-2-4 16,3-1 0-16,0 3 1 16,7 0 0-16,-3-1 0 15,-2-2-3-15,7 0-3 16,-1-5-5-16,-2 2-5 16,-1 5-1-16,-10 2-2 15,-6 4 2-15,-3 3 3 16,1 3 0-16,-2 3 2 0,1 1-3 15,1 5 4-15,-3-5 1 16,6-2 2-16,2-4 3 16,4 1 4-16,5-1 1 15,-4 4 3-15,-1 4-1 16,-4 4-6-16,-4 2-3 16,-6 2-6-16,0-3 0 15,3-6 5-15,3-1 0 0,-2 3 5 16,-2-1 2-16,-1 3-3 15,0-1 0-15,0-1 1 16,1-1 0-16,0 1 0 16,1-4 0-16,-2 0-7 15,0 2-2-15,-4 2-4 16,-2 7-3-16,-1 6 4 16,-1 1 4-16,-4 2 0 15,1-2 3-15,1-9-5 16,-1 1-3-16,4-1 0 15,0 5 1-15,-1 6 2 16,-1-4 0-16,0 3 3 16,-5-4-1-16,-4-4 0 15,-1 3-1-15,-2 6-4 16,-2 6 0-16,1 7-2 16,-1-1 2-16,2-2 0 0,-1-3 1 15,2 0 4-15,-3 2 1 16,-2 3 5-16,-2 0 2 15,-8-3-2-15,-1-5-2 16,-2 1-5-16,-2 2-1 16,2 7-6-16,1 2-1 15,-1-3 1-15,0-1-1 16,-1-1 2-16,1 2 0 0,-1 4-2 16,2 2 0-16,-2-4 0 15,2-4-1-15,-2-2-1 16,0 1 0-16,-3 2-1 15,-3 5-1-15,-2-7 0 16,-5-1-1-16,0-2 0 16,-2-3 0-16,-5 5 0 15,4 1 1-15,-2 3 1 16,-4-5 0-16,-2 6-1 16,-4-3-1-16,-6-1-1 15,-1 6-1-15,-7-2-1 16,-8 0-1-16,-3-1 0 15,-4 0 2-15,-1 0 2 16,5 2 1-16,-17 0-1 16,-1-1 0-16,-8-1 0 15,-4-1 1-15,13 1 0 16,-1 2 2-16,1-3-1 0,1-3 0 16,-1-6-2-16,1-7-2 15,3-2-1-15,0 0 0 16,-7 0-1-16,-3 3 2 15,-5-3 0-15,-2-2 0 16,-1-4 2-16,-1-4-1 16,-5 1 0-16,-4-2-2 15,5-1 1-15,-7-1 0 16,1-5 0-16,-3-2 0 0,-4-2 2 16,6 0-1-16,-2-4 1 15,1-1 0-15,1-6-1 16,-1-5-1-16,-4 1 1 15,1-2-1-15,-5-1 0 16,1 1 0-16,0-4-1 16,-2-4 1-16,9-4 0 15,1-1 1-15,-1-5 0 16,1-2-1-16,-6-7 0 16,-5-3 0-16,0-3 1 15,-4 2 1-15,0 1 1 16,1 1 0-16,0 2 1 15,3 0-1-15,6-2 0 16,4-3 0-16,6-8-4 16,0-5 0-16,-5-8-1 15,0-6 0-15,-4-2 2 16,-1-2 1-16,3 5 2 0,-2 2-1 16,1-2 1-16,-1-2-1 15,-5-8-1-15,1-4 0 16,4-9-1-16,2-3 0 15,-1-2 2-15,1-1-1 16,1 1 2-16,-1 5 0 16,6 1 2-16,0 0 0 0,2-4-1 15,0-7-1 1,1 0 0-16,-1-2 0 0,2 1 0 16,4 1 1-16,-8-3-1 15,2-4 0-15,-6-6 1 16,0-5-1-16,11-2 2 15,0 5 0-15,6 10 0 16,-1 1 1-16,7 5-2 16,6-3 2-16,6-5 0 15,1-5 0-15,-1-7-1 16,1 0-1-16,3-17-1 16,3-3-2-16,9-7 1 15,3-3 0-15,2 11 0 16,2 2 1-16,-3 3 0 15,1-4 0-15,3-4 0 16,2 2 0-16,7-7-2 16,0 1 0-16,10-6-1 15,3 0 0-15,9 5 1 0,0 0 0 16,6-2 1-16,5-1-1 16,4-2 0-16,2 0 0 15,3-1 1-15,2-1-1 16,4-3 1-16,2 3 0 15,2-1 1-15,-1 3 0 16,4 1-1-16,1 1 1 0,5-5 0 16,3-4-1-16,5-6 1 15,1 2 0-15,4 4 0 16,-2 2 0-16,-3 9 0 16,0 2 0-16,4 12-2 15,1 3-1-15,10-5-2 16,3-3 0-16,9-6-2 15,3-3 1-15,12-1 0 16,3-4 1-16,15-2 1 16,5 5 1-16,-7 9 3 15,-5 5 0-15,-15 2 0 16,-3 1 0-16,7 3 0 16,5 0-1-16,4 3-1 15,2-1-1-15,6-1 0 16,2-2 0-16,23 1 1 15,4 4-1-15,-5-3 1 16,0-1 0-16,-19 6 2 0,0-1 0 16,-1 11 0-16,-7 9 0 15,-10 6-1-15,-2 6 0 16,-2 0-1-16,10-1 0 16,9-4-1-16,4-1 1 15,12 0 0-15,0 4 1 16,7 6 0-16,-3 2-1 15,-6 5 2-15,-4 4-1 0,-1-2 1 16,3-1 0-16,-6 2 0 16,-5-2 0-16,-11 8 0 15,-3 4 0-15,5 6 0 16,6 1-1-16,-2 3 0 16,2-1 1-16,-1 1-1 15,2-1 1-15,9 3 0 16,0 1 0-16,-10 3 0 15,-1 0 1-15,-11 3-1 16,3 5 0-16,6 1 0 16,-3 3-1-16,-7 1 1 15,-4 1 0-15,-4-1 0 16,3 1 1-16,9-2 0 16,2 2-1-16,-6 0 1 15,-4-1-1-15,-9 4 1 16,-5-1-1-16,-1 3 1 0,7 0-1 15,3 2 0-15,3 3 0 16,-3 5-1-16,-6 0 1 16,-5 3 0-16,1-2 0 15,1 0 1-15,5-1 0 16,2-1 1-16,-1-3-1 16,-3 0 1-16,-7-2 1 15,-5 1-2-15,-4 0 1 16,-2 4-2-16,3 1 0 0,0 5 0 15,1 1 1-15,7-1 0 16,2-2 0-16,-2-1 1 16,-1-4-1-16,-3-1 1 15,-1-1-1-15,4 0 1 16,2 0 0-16,0 2-1 16,-2 2 1-16,-3 2-1 15,-1 2-1-15,-4 2 1 16,-6 1-1-16,2 2 0 15,1 1 1-15,4 0 0 16,3 0 0-16,0-4 1 16,1-1 0-16,5-2 1 15,2 2 0-15,4 1 0 16,-1 1 0-16,1 1-2 16,7 2 2-16,10 4-1 15,16 4-1-15,7 12 1 0,0 7-73 16,3 21-193-16,-15 6 169 15,-37-45-90-15</inkml:trace>
  <inkml:trace contextRef="#ctx0" brushRef="#br0" timeOffset="38740.41">18212 5817 1145 0,'-9'-10'-85'16,"-26"7"45"-16</inkml:trace>
  <inkml:trace contextRef="#ctx0" brushRef="#br0" timeOffset="39300.03">18167 5656 1625 0,'-11'-7'152'16,"5"5"276"-16,9 2-421 15,2 2 0-15,4 5 10 16,1 0 8-16,0 7 22 16,1 4 13-16,-3 12 32 15,-1 9 9-15,0 12-3 16,0 4-11-16,-1 5-28 16,-1-5-12-16,-5-11-11 15,0-8 4-15,-5-15 10 16,2-6 0-16,-1-8-9 15,4-5-9-15,-1-1-14 0,1 0-3 16,1-7 10-16,6-12 9 16,9-20 9-16,3-12 1 15,4-12-11-15,3 0-9 16,0 11-10-16,-1 9-2 16,-3 12-4-16,-6 9-3 15,3 10-2-15,4 4-1 16,5 7-2-16,5 5 1 0,0 10 2 15,-2 9 2-15,-5 14 2 16,-3 5 3-16,-8 10-1 16,-2 0-3-16,-2-3-3 15,1-4-1-15,-1-12-53 16,-1-8-41-16,-2-13-98 16,-7-10-47-16,3-7-64 15,-8-19-10-15,2-33-29 16,2-18-80-16,18-30 258 15</inkml:trace>
  <inkml:trace contextRef="#ctx0" brushRef="#br0" timeOffset="39517.26">18911 5126 2386 0,'20'9'99'0,"9"10"83"0,13 7-175 16,9 19 26-16,-2 10 9 15,-5 25 7-15,-2 13-9 16,-9 11-13-16,-4 2-6 16,-11-3-11-16,-8-3-3 15,-10-11-25-15,-5-13-24 16,-12-19-71-16,-9-12-49 16,-19-19-105-16,-13-7-117 0,-32-12 220 15</inkml:trace>
  <inkml:trace contextRef="#ctx0" brushRef="#br0" timeOffset="39866.75">16791 5110 2108 0,'-59'32'59'0,"3"29"-15"0,-15 18-35 15,10 24 13-15,-9 10 8 16,20 13 23-16,4 4 6 15,20 5-4-15,17 3-12 16,36-9-26-16,17-5-14 16,36-21-54-16,12-9-28 15,14-26-74-15,9-16-11 16,5-36 88-16</inkml:trace>
  <inkml:trace contextRef="#ctx0" brushRef="#br0" timeOffset="40865.96">19474 2662 1590 0,'-61'-12'54'0,"69"11"22"16,13 8-55-16,11 4 22 16,23-2 53-16,12 1 13 15,25-6 9-15,11-2-15 16,18-5-40-16,4-2-14 15,2-5-22-15,-1-6-7 16,-6 1-9-16,-10-4-2 0,-24 0-3 16,-14 1-1-16,-34 7-14 15,-17 1-21-15,-44 8-93 16,-33 2-24-16,-61 8-11 16,-30 4 20-16,-32 3 95 15,1-1 24-15,15 4 24 16,18-1 1-16,44 4-3 15,24 0-1-15,49 0-2 16,21-4 5-16,41-5 35 16,28-4 5-16,50-4 4 15,29-2 27-15,42-2-61 16</inkml:trace>
  <inkml:trace contextRef="#ctx0" brushRef="#br0" timeOffset="55543.41">4993 4574 2054 0,'-61'-30'173'0,"-117"20"198"16,15-10-425-16,-22 13-28 16,-26-2-8-16,-40-7 43 15,-26-9 49-15,-12-19 25 16,0-5 3-16,-7 0 26 16,15 1-7-16,4 16-22 15,6 9-8-15,27 20-7 16,23 14-4-16,37 33-10 15,23 20-5-15,48 28-7 16,18 15-2-16,50 23 1 16,27 12 2-16,59 8 2 15,31 3 1-15,63-6 2 16,36-12 0-16,64-19-95 16,35-13 103-16,54-32 11 0,24-19 6 15,30-31 103-15,3-17-99 16,0-33 0-16,-11-16 0 15,-36-30 9-15,-22-19 4 16,-54-23 8-16,-33-9 5 16,-60-20 8-16,-34-6 4 15,-76-8 2-15,-43-9-8 16,-85-4-26-16,-49 3-13 16,-93 12-84-16,-50 21-22 0,-84 54-100 15,-32 32-23-15,-26 70 127 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604" units="cm"/>
          <inkml:channel name="Y" type="integer" max="1787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3983" units="1/cm"/>
          <inkml:channelProperty channel="Y" name="resolution" value="1000.447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4T19:47:56.52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4946 12221 2172 0,'42'20'105'0,"35"0"89"0,23 1-182 16,43-2 0-16,11-3 0 15,19-8-5-15,14-3-4 16,7-6-1-16,14-4 1 16,18-3 1-16,11 1 2 15,19 1 1-15,9 4 2 16,24 3 4-16,6 3-1 16,22 5 2-16,13-1-2 15,24-2 0-15,8 0 4 0,24-6 5 16,8-1 7-16,4-8 12 15,8-1 5-15,7-8 8 16,-1 0-1-16,4-1-4 16,4 3-6-16,-3 5-9 15,5 3-4-15,0 8-4 16,-13 1-1-16,-7 5-2 16,-15 2-2-16,-12 5-6 15,4-1-3-15,-21 0-4 16,-11 1 0-16,-23-4 0 15,-24-2-1-15,-30-1-2 16,-24-4 1-16,-40-2-1 16,-16-4-11-16,-53-3-78 15,-27 0-56-15,-52 0-172 16,-30-5-205-16,-66-11 300 0</inkml:trace>
  <inkml:trace contextRef="#ctx0" brushRef="#br0" timeOffset="600.13">10901 6659 3026 0,'-17'49'39'16,"7"20"-5"-16,7 64-113 16,2 21 61-16,-8 45 23 15,-6 19 1-15,-7 43-1 16,-5 23 2-16,1 30 1 0,1 22 4 16,6 23 4-16,5 14 2 15,4 28 6-15,5 3 0 16,7 50-2-16,4-4-3 15,3 14 1-15,4-5 4 16,6-10 12-16,5-1 8 16,10-13 14-16,3 2 4 15,2-7 4-15,-1-11 1 0,-5-11-10 16,-1-5-7-16,-4-27-18 16,-5-16-7-16,-4-33-12 15,-7-36-5-15,-5-47-7 16,-1-23-11-16,-5-58-48 15,1-27-40-15,-2-59-112 16,1-32-156-16,0-72-64 16,-1-49-263-16,-1-99 378 15</inkml:trace>
  <inkml:trace contextRef="#ctx0" brushRef="#br0" timeOffset="1866.42">12100 8824 2261 0,'-17'-37'258'0,"-8"25"535"16,7-36-783-16,3-6-64 15,-3-4 73-15,-17-3 12 16,-8-1 1-16,-19 0-5 15,-10 3 4-15,-23 3-1 16,-10 5-6-16,-16 6-13 16,-8 6-9-16,-13 11-7 15,-5 4-3-15,-14 17 2 16,-1 7 2-16,-12 13 4 16,-6 6 2-16,-7 13 3 15,-15 5 2-15,-6 15 4 16,-9 8-1-16,-12 18 1 15,-3 15-1-15,-11 15 0 16,10 0 0-16,3 17 2 0,7 4 2 16,14 8 1-16,2 5-1 15,8 11-2-15,7 3-1 16,16 1 0-16,1 9-1 16,20 8 1-16,10-4-3 15,12 18 0-15,14 0-3 16,11 1-2-16,10 9-1 15,19 0-2-15,11 3 0 16,19 5-2-16,4-2 1 0,16 12 0 16,4-7-1-16,14-1 2 15,10 4 0-15,15-13-1 16,11 6 1-16,18-8-1 16,5-7 1-16,16 8 1 15,9-10 0-15,23-1 2 16,11 0 2-16,18-14-1 15,8 1 1-15,21-3-1 16,3-7-1-16,20-6 1 16,4-7 0-16,1-10-2 15,15-9-1-15,3-15-1 16,6-8-1-16,14-17 0 16,8-3 1-16,8-9 0 15,12-11 1-15,-2-17-1 16,5-12 0-16,1-15 0 0,4-3 2 15,-3-11 2-15,-2 0 1 16,-3-7 1-16,-7-7 0 16,9-7 0-16,-2-8 1 15,3-8 0-15,0-5-2 16,-5-22 5-16,-5-10 0 16,-6-23-3-16,-5-10 1 15,-10-3-7-15,2-4-1 16,-12-14 2-16,-8-5 0 0,-12-11 2 15,-20-5 4-15,-6-7 4 16,-9-8 2-16,-19-11 3 16,-8-5 0-16,-18-5-2 15,-11 1-2-15,-18-11-1 16,-9 2 0-16,-20-5 0 16,-10-8 1-16,-14-3-1 15,-5-7-1-15,-9-1-3 16,-6 10 1-16,-11-1 1 15,-9 6 1-15,-17 0 3 16,0-8-1-16,-16-1-1 16,-11-6-1-16,-19-6-3 15,-15 2-1-15,-17-9-3 16,-14 6-4-16,-22-12-2 16,-9 4-4-16,-28 3-1 15,-5 0 2-15,-15 25 1 16,-12 3 2-16,6 20 2 0,-4 15 2 15,10 12 2-15,2 13-3 16,-2 17-12-16,-6 8-8 16,-24 18-64-16,-14 15-81 15,-40 37-276-15,-7 28 253 16</inkml:trace>
  <inkml:trace contextRef="#ctx0" brushRef="#br0" timeOffset="3464.17">10818 12238 1976 0,'-56'21'136'16,"32"-8"177"-16,7-7-227 15,4-1 1-15,-4-3 5 16,0-2-9-16,-4 0-9 16,3-1 7-16,3-1 13 15,3 0-1-15,5 0-13 16,6 2-10-16,0-1-29 15,1 0-12-15,-1-6-15 16,4 2-1-16,8-6 2 16,4-3 2-16,13-6 5 15,4-5 0-15,11-11-3 16,7-1-1-16,8-12 0 16,0-2-1-16,5-7 1 0,1 0 0 15,7-5-3-15,9-4 0 16,7-8-4-16,3-5-1 15,5-4-2-15,4 2-2 16,8 3-2-16,2-2-1 16,-4-3 0-16,-4-2 0 15,-1-5 3-15,6 6 4 16,-5 11 6-16,-5 3 3 0,-9 6-1 16,-9-2-3-16,8 1-4 15,7 3-1-15,-5 3-3 16,0 3-1-16,-5 0-1 15,-1 0-1-15,6-6 0 16,2-4 0-16,-11-1 0 16,3 0-1-16,-9 9 0 15,0 4 0-15,9 7 0 16,-3 2-1-16,-11 7 0 16,-8 2 1-16,-16 1 0 15,-5-1 2-15,-4-3-1 16,0 0-1-16,-6 6 1 15,-3 5 0-15,-13 13 2 16,-2 2 4-16,-10 12 6 16,0 1 5-16,-1 0 8 15,-6-1-1-15,-7 3-3 0,-3 2-4 16,-5 1-7-16,0 1-2 16,8-3-3-16,3-2-3 15,9 0-3-15,-1 0-3 16,0-12-9-16,8-3-2 15,9-12-3-15,4-4 2 16,7-1 7-16,4 4 1 16,3 7 1-16,0 5 1 0,-2 9-1 15,0 3 0-15,-6 7 0 16,-2 4 1-16,-7 6 2 16,-6 2 3-16,-12 6 5 15,-10 3 3-15,-15 2 4 16,-4-1 0-16,-8-7 2 15,5-5 0-15,6-11-2 16,6-2-2-16,8-8-6 16,2-3-4-16,4-7-3 15,3-1 0-15,5-1-2 16,1 0 0-16,5 6 0 16,1 3 0-16,3 5-1 15,0 6-1-15,4 8 1 16,2 5 0-16,0 11 2 15,-1 7 2-15,-13 6 4 16,-8 2 3-16,-13-1 5 0,-7-4 0 16,-5-9-3-16,3-6-3 15,5-11-5-15,4-7-2 16,8-8 0-16,4-13 0 16,9-21-1-16,9-12-3 15,12-13-1-15,6 6 0 16,4 17 3-16,0 10 2 15,-2 20-1-15,0 10 1 16,3 17 1-16,-1 14-1 0,-5 21 3 16,-5 8 1-16,-20 8-1 15,-7-1 0-15,-18-13-1 16,-1-9 0-16,0-19-2 16,3-8 0-16,7-15 0 15,0-3 0-15,2-26 0 16,2-15 0-16,7-25-29 15,3-12-28-15,8 3-116 16,1 10-93-16,-4 15 143 16</inkml:trace>
  <inkml:trace contextRef="#ctx0" brushRef="#br0" timeOffset="6031.08">15015 8133 2281 0,'-3'19'337'0,"-3"-4"-267"16,-1-34 140-16,2 18-183 15,1 1 12-15,-2 1 3 16,-5 1 6-16,-7 1-13 0,-5 5-14 16,-4 3-3-16,-2 7-4 15,-1 4 4-15,-3 9 11 16,-2 7 1-16,-4 15-3 16,-3 9-4-16,0 18-12 15,3 4-4-15,16 3-3 16,7-5 1-16,15-7 3 15,7-2 3-15,15-2 2 16,12 3 0-16,16-3-5 16,4-3-3-16,6-13-3 15,3-11-2-15,4-17 3 16,2-7-16-16,3-14-87 16,-4-4-68-16,-13-17 197 15,-2-17-101-15</inkml:trace>
  <inkml:trace contextRef="#ctx0" brushRef="#br0" timeOffset="6561.35">15249 8441 2875 0,'-3'28'99'0,"3"9"64"15,8 22-150-15,-2 10 16 0,3 4 4 16,2-2-14-16,4-10-17 16,2-10-1-16,-1-18-3 15,-3-8-3-15,-6-16-11 16,-1-5-8-16,2-12 13 16,3-9 13-16,4-26 30 15,3-13 12-15,6-18-10 16,-1-8-10-16,3 9-17 15,-1 10-4-15,-5 26-7 16,-3 15-4-16,-3 23-1 16,2 16 4-16,1 32 8 15,2 16 6-15,1 16 3 16,1-3-2-16,-5-14-4 16,1-12 0-16,-7-19-1 15,1-8-1-15,-2-17-1 16,-1-6 0-16,6-17 9 0,2-12 4 15,12-26 7-15,6-11 0 16,5-4-9-16,-1 9-5 16,-9 25-3-16,-6 11 0 15,-6 23 4-15,-3 16 4 16,1 21 1-16,4 9-1 16,1 14-8-16,0 4-32 15,3-5-85-15,-1-3-67 0,-2-12 240 16,5-9-117-16</inkml:trace>
  <inkml:trace contextRef="#ctx0" brushRef="#br0" timeOffset="6718.94">16565 8847 3278 0,'6'51'108'15,"0"4"41"-15,8 6-186 16,-2-7-27-16,-7-16-152 16,-2-6 357-16,2-29-170 15</inkml:trace>
  <inkml:trace contextRef="#ctx0" brushRef="#br0" timeOffset="7094.45">16952 8457 3173 0,'5'50'105'0,"1"13"9"16,3 22-90-16,2-1 10 16,1-8-13-16,1-10-12 0,5-18-12 15,-2-12-14-15,2-20-25 16,-5-9-11-16,2-23 10 15,2-12 15-15,2-23 33 16,0-9 20-16,-1-7 6 16,-3 3 0-16,-2 16-8 15,-1 9-5-15,-6 20-7 16,1 12-3-16,1 26 9 16,1 15 5-16,5 24 1 15,5 8-1-15,3 2-11 16,2-7-18-16,5-12-61 15,-4-9-34-15,-3-17-106 16,-3-14-61-16,-3-28-72 16,2-16 161-16</inkml:trace>
  <inkml:trace contextRef="#ctx0" brushRef="#br0" timeOffset="7313.5">17725 7876 2718 0,'17'17'70'16,"15"15"-26"-16,6 14 24 16,12 20 43-16,2 9 2 15,10 17-10-15,0 9-10 0,-8 10-27 16,-7 6-12 0,-23 2-21-16,-9-6-11 0,-19-9-15 15,-8-3-28-15,-20-4-104 16,-14-6-70-16,-30-14 238 15,-11-6-117-15</inkml:trace>
  <inkml:trace contextRef="#ctx0" brushRef="#br0" timeOffset="8261.7">14029 9628 2226 0,'-12'-16'100'0,"2"-1"123"16,5-1-139-16,5 3 12 16,0-2 18-16,2 0-30 0,-1 0-8 15,1 6 4-15,-2 4 6 16,0 7 7-16,0 0-2 16,1 2-18-16,-1 9-13 15,-1 23-21-15,-2 13-6 16,0 20-2-16,0 22 0 15,3 1 0-15,1 0 1 16,4 21 0-16,2 4-1 0,4 4-1 16,2 0-1-16,5 0-4 15,2 1-1-15,4 2-2 16,-2 3 0-16,2-2 3 16,-4-1 0-16,-6 0 0 15,-2-4 2-15,-4-3-1 16,-10-5 1-16,-2-5-7 15,1-4-5-15,-1-20-9 16,1-9-5-16,-1-13-1 16,0-5 0-16,2-9 0 15,0-7 0-15,-2-15 0 16,2-8 0-16,2-14 0 16,0 1 0-16,0-1 0 15,-4-5 0-15,1-5-1 16,-2-2-4-16,-1 0-4 15,0 4-3-15,1 6-3 16,2 1 0-16,2 5-3 0,1 3 0 16,3 8 5-16,6 4 2 15,2-3 7-15,4 1-43 16,-1-18-179-16,-2-18 19 16,-23-27 59-16</inkml:trace>
  <inkml:trace contextRef="#ctx0" brushRef="#br0" timeOffset="9077.89">14440 10934 2134 0,'-8'-33'212'0,"2"32"404"15,6 0-573-15,0 1-10 16,0 3 30-16,2 6-2 16,4 20 3-16,2 15 6 15,2 26-1-15,-2 10 4 16,1 4-1-16,0-9-3 16,0-24-6-16,1-16-6 15,2-19-20-15,1-9-12 0,7-9-7 16,3-10 2-16,12-20 9 15,4-14 6-15,2-23-6 16,-2-3-7-16,-8 9-12 16,-7 13-1-16,-12 27 2 15,-10 20 1-15,11 3 5 16,-2 30 3-16,10 38-3 16,4 19-1-16,6 16-8 15,1 2 2-15,-3-15-36 16,-2-7-28-16,-10-13-109 15,-9-11-84-15,-10-20 31 16,-6-12 61-16</inkml:trace>
  <inkml:trace contextRef="#ctx0" brushRef="#br0" timeOffset="9662.02">12199 12529 2721 0,'6'57'118'16,"3"-23"109"-16,22 21-179 16,4 10 17-16,3 3 8 15,-6-1-20-15,-8-20-15 16,-6-13-7-16,-9-16 3 16,-4-7 5-16,-3-8 2 15,1-3 3-15,6-8 8 16,5-7-1-16,10-20 2 15,3-11-5-15,13-18-23 16,2-2-10-16,8 9-12 16,2 13-3-16,1 29-1 15,-7 15 2-15,-4 31 14 16,-2 17 5-16,-15 26 14 0,-2 3 4 16,-8-10 3-16,-4-10 1 15,-4-23-7-15,-2-9-6 16,1-17-25-16,4-3-10 15,6-21-2-15,9-14 1 16,13-23 12-16,6-11 7 16,2-4-6-16,0 9-2 15,-6 25-3-15,-3 18 1 0,1 45 2 16,0 23 0-16,-1 37 8 16,2 15 0-16,0 2-108 15,-1-3-75-15,2-23 87 16</inkml:trace>
  <inkml:trace contextRef="#ctx0" brushRef="#br0" timeOffset="15758.38">13094 9426 1095 0,'0'-2'154'16,"-2"-1"189"-16,2 1-161 15,0-1 6-15,0 2-10 16,0-1-19-16,0-1-17 16,0 3-6-16,-1-1-8 15,0 0-6-15,-10-6-24 16,6 5-13-16,-4-1-15 16,-1 0-3-16,-5-1 1 15,0-1 1-15,-5 0 0 16,-1-3-3-16,-7 3-8 15,0-4-3-15,-6 2-8 16,-2 0-6-16,-15 0-10 0,-9 0-5 16,-12 3-6-16,-7 3-3 15,2 1-4-15,0 1-3 16,-14 0-4-16,-7 4-2 16,-5 1-1-16,0 0 2 15,17-1 5-15,6-3 2 16,10 0 5-16,4-2 1 15,7 0-1-15,6 0 1 16,10 2-2-16,9-2 0 0,11 0-4 16,3 0-1-16,8-2 1 15,3 2 2-15,3-2 1 16,1 1 2-16,2 1-3 16,1 0-1-16,1 0-4 15,0 0-2-15,-7 1-2 16,2 1 0-16,0 0-1 15,0-1 0-15,0 1 2 16,-1-1 2-16,0-1 4 16,0 3 3-16,0-3-2 15,-1 0-2-15,3-1-5 16,-3-2-3-16,-1 0-3 16,-3-2 0-16,-7-2 0 15,-1 0 0-15,-4 2 0 16,-2-1 0-16,3 4 0 0,0-2 0 15,3-1 0-15,0 2 0 16,0-1 0-16,-3 2 0 16,3 1 0-16,2-3 0 15,4 4 0-15,2-2 0 16,5-1 0-16,0 5 0 16,6-2 0-16,0 0 0 15,0 0 0-15,-1 0 0 16,1 0 0-16,1 0 0 0,-2 6 0 15,2 1 0-15,1 10 0 16,0 7 0-16,0 15 0 16,2 9 0-16,-2 13 0 15,1 13 0-15,1 1 0 16,-1 2 0-16,0-9 0 16,1-3 0-16,-1 1 0 15,-1 4 0-15,1 12 0 16,-1-1 0-16,0-2 0 15,0-12 0-15,1-17 0 16,1-10 0-16,-1-15 0 16,-1-4 0-16,2-10 0 15,-3-3 0-15,0-7 0 16,0 0 0-16,0-1 0 16,0 0 0-16,-11-3 0 15,-1-7 0-15,-14-7 0 0,-5-6 0 16,-9-3 0-16,-1 2 0 15,-5 6 0-15,-4 2 0 16,0 5 0-16,0 3 0 16,13 2-3-16,7 4-74 15,17 4-266-15,11 7 343 16,17 2-134-16</inkml:trace>
  <inkml:trace contextRef="#ctx0" brushRef="#br0" timeOffset="16491.3">11303 10033 2365 0,'24'-6'83'0,"-25"2"50"0,1 1-52 15,0 0 4-15,2 1 7 16,0 2-39-16,-1 3-11 15,2 11 1-15,0 12 3 16,1 21 5-16,0 7 5 16,1 0-13-16,-2-6-6 15,2-18-8-15,-1-8-2 16,-1-13-3-16,-3-8-2 0,0 0 4 16,0-1 2-16,4-14 9 15,-1-11 2-15,5-23-8 16,1-14-8-16,0 0-13 15,-1 5-4-15,0 19-4 16,-2 13-1-16,-1 16-1 16,5 4-3-16,2 11 3 15,2 6 0-15,8 16 2 16,6 7 2-16,0 14-2 16,2 1 1-16,-8-6 0 15,-3-7 1-15,-6-14 2 16,-5-9 1-16,-3-9-1 15,-4-4 0-15,1-1 0 16,5-6-1-16,2-18 2 16,2-11-1-16,4-22 0 15,2-1-2-15,-3 13-2 16,-2 13-1-16,-4 21-3 0,-1 9-3 16,6 14 3-16,3 13 0 15,7 22 4-15,5 10 2 16,1 8-3-16,-2-7-1 15,-5-15-4-15,-6-14-22 16,-5-13-76-16,-4-7-64 16,-6-8-119-16,-1-1 183 15,-8-16 11-15</inkml:trace>
  <inkml:trace contextRef="#ctx0" brushRef="#br0" timeOffset="16757.79">11906 9648 1824 0,'10'15'246'0,"-10"-14"362"16,8 1-465-16,6 9-110 15,3 3 7-15,3 7-16 16,-4 7-18-16,-5 1-4 16,-7 0 2-16,-12 0 4 15,-5-3 5-15,-3-3 4 16,0-3-1-16,7-8-2 15,8-11-4-15,1 5-2 16,13-6 1-16,14-6 2 16,11-2 0-16,13-5-4 15,6-2-14-15,9-1-92 16,0-1-64-16,-5 1 81 0</inkml:trace>
  <inkml:trace contextRef="#ctx0" brushRef="#br0" timeOffset="16937.83">12518 9798 2758 0,'-8'17'77'0,"6"15"-11"16,3 7-32-16,4 10 3 16,2 3-10-16,2 5-46 15,2-4-41-15,-2-5-95 16,0-6-54-16,-7-13-296 15,-2-9 295-15</inkml:trace>
  <inkml:trace contextRef="#ctx0" brushRef="#br0" timeOffset="17458.58">12376 10021 3119 0,'4'4'76'0,"16"0"-21"16,2 0-48-16,17 1 21 16,6-1 2-16,4-6-95 0,3-5-47 15,-6-7-106-15,-3-6-66 16,-9-5 11-16,-5-3 43 16,-10-1 110-16,-4 1 65 15,-4 4 130-15,-4 6 30 16,-1 10 54-16,-3 3 21 15,-2 5-25-15,1 0-16 0,-1 13-29 16,0 6-14-16,1 17-11 16,1 10 1-16,1 12-6 15,3 4-9-15,1 2-23 16,1-4-13-16,-5-17-14 16,0-10-1-16,-4-19-6 15,0-12-6-15,6-1-9 16,1-9-2-16,8-25 5 15,2-12 6-15,6-20 3 16,1-5-1-16,-4 13-5 16,-4 11 0-16,-5 24 0 15,-3 7-1-15,-1 14-3 16,2 7 2-16,2 18 7 16,4 8 1-16,4 20 1 15,-2 7-1-15,3 0-4 16,1 0-13-16,-4-14-79 15,-1-10-70-15,-9-18-81 0,-4-6-270 16,-6-32 311-16</inkml:trace>
  <inkml:trace contextRef="#ctx0" brushRef="#br0" timeOffset="17724.84">13169 9637 2086 0,'18'17'236'15,"-1"-15"383"-15,5 2-498 0,11 8-71 16,1 4 12-16,-6 10-28 16,-7 2-21-16,-10 4-10 15,-5 0 2-15,-8-1 7 16,-4-1 11-16,-2-7 30 16,4-2 14-16,4-11 1 15,6-3-9-15,9-7-21 16,9-4-14-16,27-13-9 15,13-7 10-15,35-12-77 16,8 2-71-16,5-5-70 16,4-7 67-16</inkml:trace>
  <inkml:trace contextRef="#ctx0" brushRef="#br0" timeOffset="24338.12">21031 6459 2578 0,'10'-7'93'16,"-2"-10"35"-16,-1 7-115 15,-6 1 13-15,-15 2 8 16,-12 4-2-16,-31 5-5 16,-10 7-6-16,-16 16-10 15,-5 6 1-15,15 6-4 16,6 2-4-16,26-8-4 16,10-5-5-16,22-6-8 15,10-5-3-15,19 9 1 16,11 3 3-16,23 10 13 15,11 3 5-15,19 3 6 16,9-2-2-16,-9-3 0 0,-13-4-2 16,-29-8 6-16,-15-5 5 15,-25-5 36-15,-10 3 14 16,-27 12 4-16,-11 4-2 16,-21 6-31-16,-7-3-15 15,3-12-12-15,3-5-10 16,13-10-59-16,6-7-41 15,12-10-117-15,14-14-62 0,25-33-500 16,21-18 474-16</inkml:trace>
  <inkml:trace contextRef="#ctx0" brushRef="#br0" timeOffset="24521.16">21320 6629 3116 0,'8'32'109'16,"4"17"62"-16,7 35-190 16,1 13 18-16,-3 2-16 15,-4-6-36-15,-4-32-73 16,-2-14-47-16,-4-31-106 16,-2-13 41-16,2-33 120 15</inkml:trace>
  <inkml:trace contextRef="#ctx0" brushRef="#br0" timeOffset="24855.2">21749 6806 2952 0,'-2'52'99'0,"5"19"28"16,9 15-127-16,2-8 3 15,1-21-3-15,-2-18 0 0,-2-26-17 16,-2-9 8-16,9-23 5 15,5-15-1-15,13-37 0 16,6-16-16-16,2-15-10 16,-1 1 4-16,-4 27 15 15,-2 20 9-15,-7 35 11 16,-5 15 4-16,-1 28 13 16,-2 15 6-16,-1 34 1 15,-1 16-4-15,-2 18-15 16,3-8-5-16,4-23-8 15,0-16-5-15,0-31-65 16,-3-11-44-16,3-26-107 16,2-14-55-16,8-38 149 15</inkml:trace>
  <inkml:trace contextRef="#ctx0" brushRef="#br0" timeOffset="25188.28">22731 6674 1839 0,'-6'55'162'0,"-1"16"189"15,8 22-263-15,9 2-3 16,9-16-38-16,7-9-9 16,9-25 13-16,6-14 19 15,5-23 35-15,-1-8 5 16,2-21-21-16,1-12-20 16,-1-32-33-16,-2-16-18 0,-13-26-27 15,-10-14-11-15,-22-12-12 16,-10-1 4-16,-27 17 20 15,-13 15 15-15,-14 44 24 16,-7 24 0-16,-7 42-10 16,-2 23-10-16,10 29-12 15,11 10 0-15,27 7 3 16,17-2 1-16,25-9-2 16,17-4-2-16,32-7-3 15,16-3-1-15,18-10-21 16,8-8-21-16,-7-22-96 15,-2-12-35-15,-10-20 87 16</inkml:trace>
  <inkml:trace contextRef="#ctx0" brushRef="#br0" timeOffset="25387.32">23530 6578 3136 0,'28'19'137'0,"17"-6"158"16,25 5-333-16,9 0 37 16,0-5-11-16,-8-4-10 15,-6-7-30-15,-8-4-29 0,-11-6-105 16,-7 1-55 0,-21-11 124-16</inkml:trace>
  <inkml:trace contextRef="#ctx0" brushRef="#br0" timeOffset="25570.36">23703 6802 3005 0,'16'14'133'16,"-1"5"183"-16,32 10-358 16,2 0 24-16,6-5-24 15,13-10-11-15,1-14-32 16,1-6-39-16,0-15-67 15,-4-5 8-15,0-1 81 16</inkml:trace>
  <inkml:trace contextRef="#ctx0" brushRef="#br0" timeOffset="26486.58">15369 11101 1788 0,'-29'-8'77'16,"45"-10"84"-16,0-8-93 16,-6-11 1-16,-6-4 15 0,-11-8-18 15,-9 2 1-15,-13-5 11 16,-6 0-1-16,-7 2 4 16,-6 3-4-16,-7 10-22 15,-6 9-4-15,-10 13-21 16,-3 11-11-16,-3 14-5 15,-4 10-4-15,-4 14 3 16,-3 5 6-16,6 6 4 16,5 2 1-16,10 6-5 15,8 3-4-15,1 9-4 16,5 1-1-16,9 9-4 16,5 1 1-16,19 2-3 15,10 0-2-15,17 7 0 16,12 2 0-16,22 3 1 15,7 2 2-15,13-10 5 0,5-9 4 16,11-21 9-16,12-9 1 16,18-22-1-16,6-9-2 15,4-19-9-15,-4-12-1 16,-13-17-1-16,-6-11-1 16,-21-19 4-16,-11-12 4 15,-20-22 6-15,-10-5 0 16,-19-3 1-16,-10-1-4 15,-20 13-4-15,-10 5-7 0,-15 15-40 16,-3 10-44-16,-7 15-116 16,-1 7-59-16,3 15 125 15</inkml:trace>
  <inkml:trace contextRef="#ctx0" brushRef="#br0" timeOffset="29402.52">24664 5841 1242 0,'10'-11'155'16,"-10"1"306"-16,10-1-399 15,5 0 15-15,5-1 42 16,-1 1 11-16,-1 2 0 16,-4 3-6-16,-3 5-33 15,-3 2-17-15,-1 16-12 16,6 11-1-16,-2 30-2 16,1 16-4-16,1 10-23 15,0-2-10-15,1-21-3 16,0-15 3-16,-3-21 11 0,-2-8 5 15,-3-13 5-15,0-4 6 16,5-13 7-16,4-8-1 16,8-25-7-16,2-12-11 15,1-23-20-15,0 1-5 16,0 5-7-16,-1 9 1 16,1 27 0-16,0 12-2 15,-3 18-3-15,2 9-2 16,4 17 0-16,3 11 2 0,0 28 5 15,-2 15 2-15,-5 13-2 16,-5-2-1-16,-1-9-1 16,-1-9-1-16,-4-9-8 15,-1-2-30-15,-1-9-93 16,-4-3-67-16,-2-10-89 16,-1-6 292-16,1-19-55 15</inkml:trace>
  <inkml:trace contextRef="#ctx0" brushRef="#br0" timeOffset="29768.9">24356 6642 3016 0,'-5'-4'35'16,"26"8"-77"-16,16-1 8 16,33-2 46-16,17-1 16 15,32-7 11-15,13-3 4 16,39-5-4-16,8-5-4 16,17 0-7-16,14 1-7 0,4 6-7 15,10 1-1-15,14 4 0 16,1 2 3-16,-9 0 3 15,-4 0 1-15,-22 1-3 16,-11 0-4-16,-19 1-6 16,-20 0-1-16,-27-1-13 15,-15 2-25-15,-33 0-86 16,-14 2-58-16,-34 1-110 16,-23 7 399-16,-42 14-133 15</inkml:trace>
  <inkml:trace contextRef="#ctx0" brushRef="#br0" timeOffset="30452.31">27888 7079 3002 0,'13'20'71'15,"-9"-16"-34"-15,11 0-41 16,-6-3 17-16,-7-1 5 16,-17-4 16-16,-10-5 1 15,-19-10 6-15,-13-5-2 16,-17-1-15-16,-17 0-1 0,-24 9-8 16,-8 3-8-16,-19 9 4 15,-3 4-1-15,-8 5 3 16,-11 6 9-16,-8 4-4 15,2 2 2-15,-2 1 0 16,5 0-2-16,16-2 0 16,3-3-1-16,13-4 1 15,14-1-3-15,11-2-3 16,1 1-1-16,5 1-3 16,2-3 0-16,8 3 6 15,14 0 1-15,17-2 3 16,11 2-1-16,14-3-1 15,6 1 0-15,11-2 2 16,3 1 0-16,8-2-6 16,3-2-4-16,7 0-11 15,-3 5-4-15,6 10-4 0,4 13 1 16,5 24 2-16,8 13 0 16,3 37 5-16,-1 10 0 15,3 14 1-15,-1 5 2 16,0-3 0-16,-1-4 0 15,-6-21 2-15,-1-14 3 16,-7-30 2-16,-7-9 3 16,-7-17 4-16,-6-5 3 15,-13-10 9-15,-9-5 1 0,-28-8 5 16,-11-6-2-16,-25-16-10 16,-10-3-2-16,12-10-16 15,6-4-15-15,24 0-82 16,14-1-80-16,15 4-131 15,10 0 61-15,23-14 100 16</inkml:trace>
  <inkml:trace contextRef="#ctx0" brushRef="#br0" timeOffset="30952.11">25136 7791 3412 0,'20'46'64'0,"17"30"-91"16,3 8 23-16,-7-6 8 0,-7-9 0 15,-14-27 0-15,-4-12 3 16,-5-23 9-16,-3-6 8 16,0-2 2-16,-3-12-6 15,3-19-18-15,0-15-10 16,10-26-14-16,5-5 2 15,5 3 9-15,-1 7 5 16,-3 24 9-16,-3 16 5 0,-5 16-3 16,3 11-2-16,3 11-4 15,0 13-2-15,7 23 3 16,1 10 2-16,-5 15 5 16,-1-1 1-16,-9-14 3 15,-1-7 1-15,-4-22 1 16,2-10 0-16,1-12-3 15,2-5-2-15,9-24 2 16,7-14 0-16,13-28-2 16,6-12 1-16,0 2-7 15,-2 12 0-15,-17 30-1 16,-5 12 0-16,-9 27-2 16,-3 10-2-16,4 27-1 15,1 12 2-15,2 15 7 16,2 1-17-16,2-13-55 15,-4-11-41-15,-5-24-120 16,-7-18-55-16,5-20 153 0</inkml:trace>
  <inkml:trace contextRef="#ctx0" brushRef="#br0" timeOffset="31235.17">26095 7259 2924 0,'30'3'81'0,"11"7"-4"16,6 7-81-16,-3 7 12 16,-12 0-4-16,-19 1-10 15,-10 0 1-15,-18 0 20 16,0 0 11-16,-10 2 17 16,-1-1-1-16,4-6-18 15,1-4-6-15,13-7-12 16,7-8-5-16,3 8 4 15,13-6 2-15,13 3 3 16,6 1 3-16,21-4-19 16,6-2-37-16,12-5-110 15,3-6-56-15,5-5 97 16</inkml:trace>
  <inkml:trace contextRef="#ctx0" brushRef="#br0" timeOffset="31401.1">26898 7674 2755 0,'-3'45'151'0,"3"8"145"16,4 21-271-16,2 7 3 15,-1 0-18-15,-1-5-15 16,0-14-90-16,-1-11-64 16,-4-24-87-16,-2-9-295 15,-12-25 338-15</inkml:trace>
  <inkml:trace contextRef="#ctx0" brushRef="#br0" timeOffset="31884.21">26539 7968 3148 0,'9'15'95'0,"25"-4"46"16,13 1-175-16,23-5 32 15,3-7 3-15,3-19 0 16,-1-9-1-16,-6-11 0 15,1-5 0-15,-9 3 1 16,-8 5 0-16,-10 14-1 16,-10 9-4-16,-10 19-3 15,1 11 1-15,-3 28 9 16,1 15 10-16,-5 27 21 16,-3 7 11-16,-4-4 7 15,0-5-5-15,-2-21-15 0,0-11-7 16,-4-22-9-16,-1-10-1 15,-1-20 2-15,1 3-3 16,7-28-3-16,5-14-3 16,13-20-4-16,8-11 0 15,4-5-2-15,-2 4 2 16,-7 19 0-16,-9 14 1 16,-8 27 2-16,2 12 3 15,-2 29 6-15,1 12-1 0,0 20 0 16,-5 3-4-16,-3-7-5 15,1-3-2-15,-1-12-13 16,1-9-25-16,-3-15-55 16,-3-8-36-16,-4-21-130 15,-3-15-63-15,3-32-532 16,4-20 504-16</inkml:trace>
  <inkml:trace contextRef="#ctx0" brushRef="#br0" timeOffset="32118.21">27912 7631 2595 0,'8'17'108'0,"20"-2"86"16,4 3-113-16,2 2 33 15,1 0-4-15,-15-2-37 16,-4-4-12-16,-6-2 5 16,-6-3 6-16,-6-2 16 0,-1 2 1 15,0-1-21-15,0 1-9 16,11 3-19-16,10 2-6 15,23 2-7-15,16-3-7 16,31-5-6-16,17-7 0 16,25-7-31-16,10-3-35 15,13-4-138-15,1 0 227 16,-3 6-85-16</inkml:trace>
  <inkml:trace contextRef="#ctx0" brushRef="#br0" timeOffset="33983.79">20185 10977 2356 0,'-17'-36'194'16,"19"22"349"-16,11 0-527 16,2 2-10-16,-4 5 22 15,-5 1 14-15,-14 11 25 16,-9 4 5-16,-16 24-7 16,-6 18-20-16,-5 35-27 15,4 14-4-15,17 6-3 16,8-5-2-16,25-15-4 15,9-13-2-15,16-18 6 16,7-13 7-16,16-28 12 0,9-15 5 16,17-32-1-16,3-14-6 15,-7-17-6-15,-11-3-5 16,-24 19-3-16,-14 12-1 16,-21 22 3-16,-7 13-4 15,1 14-5-15,-1 11-2 16,10 19-5-16,7 10 0 15,17 0 5-15,8-3 1 16,22-15 2-16,6-10 1 0,6-24 2 16,2-13 1-16,-5-24 1 15,-7-11 1-15,-17-12 1 16,-15-1 3-16,-32-3 7 16,-13-2 1-16,-38-1-3 15,-14 2 0-15,-16 13-9 16,0 12-4-16,12 20-4 15,6 8-4-15,17 6-2 16,8 5-2-16,21 0-7 16,12-1-10-16,26-8-1 15,15-8 1-15,26-6 8 16,13-2 8-16,14 6 0 16,-1 8 1-16,1 18 2 15,-9 12 1-15,-19 25 1 16,-5 12 0-16,-14 25-1 0,-2 4 0 15,-7 0 1-15,-10-11 1 16,-14-18 6-16,-11-10 2 16,-17-14 8-16,-7-5 3 15,-7-14-1-15,-3-5-4 16,5-12-15-16,1-8-14 16,12-15-29-16,6-8-7 15,13-7 1-15,10-2 5 16,12 11 16-16,11 8 6 15,14 12 3-15,8 7 4 0,10 13 8 16,-3 8 1-16,-4 17 1 16,-10 12 2-16,-20 9 3 15,-8 4 2-15,-14 0 4 16,-4-8 3-16,-9-19 6 16,-1-8 2-16,0-16-3 15,2-6-6-15,12-26 6 16,6-18 3-16,13-35 0 15,5-19 3-15,4-26-14 16,-3-6-6-16,-14 1-5 16,-12 9 2-16,-24 35 3 15,-16 15 2-15,-13 32 9 16,-6 13-5-16,-6 31-10 16,0 18-5-16,8 21-2 15,7 6 7-15,20 5 15 0,14-1 2 16,26 6-5-16,15 3-6 15,34-3 0-15,14-5-10 16,28-20-72-16,1-10-64 16,-12-28 204-16,-9-18-116 15</inkml:trace>
  <inkml:trace contextRef="#ctx0" brushRef="#br0" timeOffset="34154.33">22776 11111 3081 0,'39'19'239'15,"18"-9"475"-15,2 3-813 16,15-3-57-16,-3-14-87 16,-6-9-68-16,-8-8 2 15,-10-3 136-15</inkml:trace>
  <inkml:trace contextRef="#ctx0" brushRef="#br0" timeOffset="34348.87">22729 11320 3615 0,'3'37'86'0,"26"-22"20"0,19 5-136 16,29-1-17-16,11-8 3 15,7-16-54-15,5-9-27 16,7-17-45-16,-3-4-32 16,2-16 117-16</inkml:trace>
  <inkml:trace contextRef="#ctx0" brushRef="#br0" timeOffset="35898.56">25001 10557 1209 0,'7'-42'194'16,"-1"-1"217"-16,-1 3-173 16,-1 4 26-16,-2 13-20 15,-1 6-21-15,-1 12-54 16,0 5-36-16,0 5-53 16,0 12-16-16,3 23-8 15,5 16 1-15,2 22-5 16,3 7-12-16,6-5-23 15,1-10-5-15,-2-28-3 16,-1-16 2-16,-9-20 1 16,-2-5-1-16,4-5 7 15,6-6 4-15,13-24 3 16,8-16-2-16,8-29-10 16,0-8-7-16,-7 9-4 15,-2 9 0-15,-13 32 0 16,-5 13-2-16,-3 22-6 15,1 11 0-15,-2 23 6 0,1 14 5 16,-2 20 13-16,-3 8 2 16,-3-8 1-16,-1-7 0 15,-1-24-2-15,1-13-1 16,1-14-5-16,2-6-3 16,10-18 0-16,8-11 1 15,17-31-1-15,6-11 0 16,1-6-3-16,-6 7-3 0,-13 27 0 15,-5 15-1-15,-3 21-7 16,4 13-3-16,9 25-2 16,2 17-2-16,6 23-4 15,2 9-40-15,-1-6-116 16,-2-7-76-16,-7-20 337 16,-9-8-164-16</inkml:trace>
  <inkml:trace contextRef="#ctx0" brushRef="#br0" timeOffset="36299.33">24474 11197 2683 0,'-46'18'231'16,"22"-23"249"-16,17 0-458 16,37-2-57-16,14-5 8 15,29-8 58-15,17-5 4 16,18-2 10-16,10 0 2 16,30 2-1-16,5 5-4 15,20 6-14-15,17 2-4 0,16 6-2 16,18 1-2-16,38 3 7 15,7 2 2-15,16 0 3 16,3 2 2-16,-7 1-8 16,-4-1-4-16,-20-1-9 15,-15-1-5-15,-31-3-4 16,-21-4 0-16,-38-6-7 16,-14-2-17-16,-47-2-113 15,-22 4-64-15,-43 2-114 16,-38 4 169-16,-60 20 52 15</inkml:trace>
  <inkml:trace contextRef="#ctx0" brushRef="#br0" timeOffset="36967.19">28425 11369 3332 0,'26'16'114'15,"-5"-10"34"-15,4 3-146 16,-12-4 5-16,-8-3-8 16,-24-8-6-16,-14-4-1 0,-38-9 7 15,-21 0 10-15,-47-2 16 16,-16 0 7-16,-32-1 7 15,-17 2-1-15,-7 7 0 16,-5 4-7-16,-1 6 1 16,0 7-1-16,9 5-7 15,2 2-5-15,6 2-11 16,11 0-4-16,0 1-1 16,13 1-1-16,-6 1 1 15,5-3-1-15,21 1 4 16,8 1 3-16,35-1 10 15,15 2 3-15,24-4 3 16,11 0 1-16,21-6-3 16,8 1-4-16,11-2-7 15,6 0-4-15,7-1-8 0,3 0 0 16,4 2 0 0,3 2 0-16,0 15-4 0,4 12-1 15,7 33-2-15,2 22-2 16,5 31 5-16,1 20-1 15,1 27 2-15,2 2 1 16,3 4 2-16,-3-3 0 16,-5-31 3-16,-5-12 3 15,-12-33 3-15,-3-18 1 16,-15-22-4-16,-7-6-2 16,-22-12-3-16,-16-8-1 0,-22-15 0 15,-14-11 0-15,-21-25 0 16,-4-9 0-16,-5-22 0 15,0-5 0-15,16-6-67 16,4-1-91-16,22-7-155 16,13-4 151-16</inkml:trace>
  <inkml:trace contextRef="#ctx0" brushRef="#br0" timeOffset="37515.32">25023 12067 2959 0,'-1'29'294'16,"-1"6"443"-16,5 11-703 16,18 36-62-16,5-6 14 15,0 6 6-15,1-33 0 16,1-7 1-16,-3-7-1 15,-8-15 11-15,-5-5 6 16,-8-11 3-16,-2-4-2 0,2-2-11 16,3-6-1-16,5-17 5 15,5-10 3-15,4-15 8 16,2 0-3-16,-3 10-9 16,-2 8-2-16,-5 20-3 15,-2 8-1-15,1 22 4 16,4 10 2-16,1 19 4 15,1 6 0-15,-1 1-2 16,-4-6 2-16,-5-14 2 16,-1-12 1-16,-2-14-3 15,0-6-1-15,8-13-2 16,3-9 0-16,15-24 0 16,3-8 0-16,3-7-1 15,0 7-1-15,-10 20-1 16,-2 12-1-16,-5 22 1 15,0 12 4-15,3 27 1 16,-2 12 0-16,-3 17-2 16,-7 1-2-16,-2-10-2 0,-3-11-18 15,-4-23-73-15,3-10-84 16,-5-30-141-16,0-19 65 16,1-34 98-16</inkml:trace>
  <inkml:trace contextRef="#ctx0" brushRef="#br0" timeOffset="37782.37">26025 11783 3329 0,'14'17'89'0,"14"4"-39"16,6 5-21-16,-1-2 18 16,-6-7-22-16,-17-2-23 15,-10-2 2-15,-18 4 12 16,-9 6 10-16,-4 2 11 15,0 0 0-15,9-5-5 16,8-4-6-16,9-4-19 16,6-1-7-16,14 0-1 15,14-1-1-15,26 1 6 16,9-5-2-16,20-6-57 16,3-6-58-16,-4-4 195 15,-3 1-113-15</inkml:trace>
  <inkml:trace contextRef="#ctx0" brushRef="#br0" timeOffset="37933.41">26865 12160 3096 0,'8'38'148'16,"12"11"121"-16,6 10-221 16,6 7-19-16,2-7-35 15,-9-12-109-15,-7-5-57 16,-12-12-126-16,-7-2-21 15,-18-15 176-15</inkml:trace>
  <inkml:trace contextRef="#ctx0" brushRef="#br0" timeOffset="38350.51">26663 12375 2997 0,'51'11'113'0,"30"-8"0"16,17-3-40-16,17-13 4 15,2-7-34-15,-6-13-33 16,-9-3-5-16,-24-3 1 16,-13 6 1-16,-21 10 3 15,-8 6 0-15,-15 9-7 16,-6 8 1-16,-6 22 8 16,-5 16 12-16,-5 26 31 15,-3 7 14-15,-6 0 9 16,-1-7-6-16,4-15-23 15,1-9-13-15,5-18-14 0,0-9-1 16,5-13-9-16,6-9 3 16,14-24 1-16,8-13-4 15,14-20 5-15,1-5-4 16,2 7-9-16,1 9 0 16,-5 22 6-16,1 13 5 15,-3 30 8-15,-4 21-1 16,-5 22-8-16,-4 9-5 0,-6 8-9 15,-1-8-6-15,-8-12-68 16,-4-6-61-16,-11-22-153 16,-13-14 9-16,-18-32 128 15</inkml:trace>
  <inkml:trace contextRef="#ctx0" brushRef="#br0" timeOffset="38614.58">28197 11756 2794 0,'52'40'254'0,"-16"-11"398"16,8 4-589-16,0 1-42 15,-10-3 4-15,-27-3-30 16,-7 2 0-16,-17 3 20 16,-9-1 16-16,-3-5 27 15,1-3 9-15,11-10-13 16,7-3-13-16,17-2-19 0,19 3-14 15,35 3-8-15,28 2 0 16,33-8 0-16,6-5 0 16,18-9-33-16,-7-5-49 15,8-3 82-15,-5 2-40 16</inkml:trace>
  <inkml:trace contextRef="#ctx0" brushRef="#br0" timeOffset="39518.44">20884 14802 2515 0,'16'-15'537'0,"-6"5"-381"16,-37 4 224-16,47 2-288 15,-14 16-107-15,4 12-3 16,0 46 3-16,1 25 9 15,-4 60 14-15,0 27 4 16,0 27 4-16,3 12-2 16,4-20-6-16,1-10 4 15,-2-28-52-15,-2-24-69 0,-9-31-154 16,-3-24 356-16,-20-38-147 16</inkml:trace>
  <inkml:trace contextRef="#ctx0" brushRef="#br0" timeOffset="40598.17">20399 15688 3363 0,'21'13'129'16,"15"2"182"-16,44 8-348 15,29 0-12-15,40-7 40 16,8-8-1-16,-2-9-1 15,-10-5 3-15,-35-5 10 16,-21 1 9-16,-30-1 13 16,-15 2 1-16,-19 5-1 15,-6 4-6-15,-18 17-3 0,-7 15 1 16,-17 34 2-16,-9 16 2 16,-7 10-6-16,2-2-3 15,4-16-3-15,6-10-1 16,10-20-1-16,5-11-1 15,13-22-14-15,8-9-5 16,14-18-2-16,8-14-1 0,14-24 13 16,2-10 3-16,8-4 2 15,-1 4 1-15,-4 17 1 16,-5 11-1-16,-8 25 2 16,-4 17 2-16,-1 34 7 15,0 12 7-15,-5 19 13 16,-4 6 6-16,-8-4-2 15,-4-3-4-15,-4-18-15 16,-1-14-7-16,-3-20-6 16,2-9-8-16,1-16-11 15,1-9-2-15,6-25-2 16,6-17 5-16,3-19 5 16,6-2-1-16,0 10 2 15,-3 14 2-15,-1 26 3 16,-5 15 1-16,-2 24 8 15,1 15 0-15,0 24 10 16,-3 13 3-16,-2 10-5 0,-1-1-1 16,-2-11-8-16,1-9-4 15,1-25-4-15,0-7-7 16,7-23-14-16,6-13-5 16,13-26-5-16,4-15 2 15,3-17 2-15,-3-2 2 16,-9 15 8-16,-6 14 5 15,-14 27 13-15,-1 16 9 0,-8 25 10 16,-2 13 3-16,3 28 9 16,-3 10-2-16,4 6-4 15,1-1-3-15,5-19-10 16,3-11-7-16,8-20-7 16,5-12-5-16,15-22-1 15,10-16 2-15,8-29 4 16,-1-13 3-16,-10-17 1 15,-8 2 0-15,-13 19 0 16,-7 16 2-16,-12 29 8 16,-7 10 9-16,-2 23-1 15,3 12-3-15,7 26-3 16,5 10-7-16,11 6 2 16,3-4-1-16,7-18-5 15,4-11-2-15,5-21-4 16,3-14 3-16,-7-30-6 0,-6-17-12 15,-18-33-21-15,-11-13-20 16,-26-14-28-16,-11-7 1 16,-29 4 11-16,-6 7 18 15,-11 28 56-15,-1 17 32 16,13 36 40-16,4 18 11 16,20 24-13-16,7 14-9 15,17 20-12-15,11 3-7 16,20 5-10-16,11-3-17 0,30-11-32 15,14-9-18-15,25-24-72 16,9-13-73-16,8-33 49 16,0-19 24-16</inkml:trace>
  <inkml:trace contextRef="#ctx0" brushRef="#br0" timeOffset="40766.21">23958 15833 3899 0,'28'30'94'0,"0"-15"-48"15,45-4-161-15,24-25-208 16,-3-16-92-16,-10-11-128 16,-5 1 435-16,-16 12 15 15</inkml:trace>
  <inkml:trace contextRef="#ctx0" brushRef="#br0" timeOffset="40963.25">23875 16122 3692 0,'7'12'93'16,"33"1"-38"-16,15 1-48 15,29-4 9-15,11-8-10 0,2-9-42 16,-1-5-30-16,-9-5-76 15,-4-4-66-15,-15-6 301 16,-10-14-137-16</inkml:trace>
  <inkml:trace contextRef="#ctx0" brushRef="#br0" timeOffset="45925.13">25762 14505 2720 0,'42'-5'100'0,"-35"-3"45"15,4 2-68-15,0 13 10 16,1 13 10-16,2 43-3 15,-11 29-7-15,-4 49-21 16,1 16-10-16,0 2-26 16,1-11-12-16,3-33 2 15,0-24 3-15,-2-42 5 16,0-22-8-16,2-26-36 16,7-11-8-16,10-38 3 0,8-18 9 15,7-40 26-15,3-11 4 16,4-3-8-16,0 6-2 15,-2 30 1-15,-4 18 5 16,-10 35 13-16,-4 20 7 16,-3 30 13-16,1 23 1 15,11 31-9-15,2 12-9 16,10 19-7-16,2 3-20 0,-1 2-69 16,-2-4-55-16,-12-15-151 15,-6-13-25-15,-21-18 149 16</inkml:trace>
  <inkml:trace contextRef="#ctx0" brushRef="#br0" timeOffset="46162.5">25441 15624 3464 0,'0'9'133'15,"21"8"192"-15,50-6-365 16,27-4-17-16,46-12 55 16,16-6 7-16,8-9 1 15,4 1 2-15,-4 6 10 0,-9 3-18 16,-21 2-84-16,-15 7-55 16,-34-1-161-16,-14 2 165 15,-36 13 35-15</inkml:trace>
  <inkml:trace contextRef="#ctx0" brushRef="#br0" timeOffset="46678.15">25634 16241 3748 0,'-28'124'138'0,"7"-29"32"15,11 25-162-15,24-8-44 16,8-16-8-16,-1-25 2 16,-1-13 2-16,-6-27 30 15,-2-13 10-15,-1-15-9 16,0-9-5-16,22-30-5 16,-1-20 0-16,8-43 12 15,8-17 3-15,9-20-3 16,1 8 0-16,-3 34 4 15,-5 22 5-15,-17 49 16 16,-1 20 10-16,1 41 12 16,0 26 2-16,-2 39 3 15,-4 12-2-15,-10 6-10 0,-3-10-6 16,-2-26-16-16,-3-11-8 16,3-37-3-16,0-16 0 15,7-26-18-15,8-20-2 16,19-39-7-16,7-21-2 15,16-26 15-15,2-3 3 16,-2 21 7-16,-8 18 1 16,-15 42 15-16,-4 28 16 0,-5 52 3 15,2 26 1-15,0 43-13 16,-5 14-15 0,-9-1-4-16,-5-8 0 0,-6-37 0 15,-2-23-18-15,0-50 18 16,-1-43-6-16</inkml:trace>
  <inkml:trace contextRef="#ctx0" brushRef="#br0" timeOffset="46812.57">28001 16631 3738 0,'18'139'144'0,"-17"-64"69"15,-1-38-257-15,1-74 31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604" units="cm"/>
          <inkml:channel name="Y" type="integer" max="1787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3983" units="1/cm"/>
          <inkml:channelProperty channel="Y" name="resolution" value="1000.447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2T19:41:57.3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9178 7968 1924 0,'-60'-9'274'0,"4"-3"400"16,21 1-564-16,25 9-83 16,7 1 3-16,1 0 4 15,5 1-5-15,0 0-15 0,7 1 2 16,21 0 7-16,10 1 4 15,25 3-3-15,18 0-6 16,22 2-8-16,9 1-2 16,29 2-1-16,6-1 2 15,26-2 6-15,19-1 2 16,11-3 7-16,12-3 1 16,16-5-2-16,2-2 1 0,24 1-4 15,10 0-2-15,29 4-4 16,-2 0 0-16,16 1-4 15,12 0 0-15,11-2-2 16,14-1-1-16,18-1-2 16,10 2-1-16,9 0 0 15,6 2 2-15,13 2 4 16,-4 3 3-16,20-1 4 16,8 1 0-16,16-3-2 15,10-1-1-15,6-2-3 16,3-1-1-16,-12-1 3 15,6-1 2-15,-7-1 4 16,-8 1 3-16,-4 2-2 16,-19-1-1-16,-29 3-4 15,-4 0-2-15,-42 1-2 0,-24 2-2 16,-43 3-3-16,-39 2-1 16,-48 0-3-16,-25 1 9 15,-55 0-52-15,-27-4-63 16,-47-4-172-16,-31-6 343 15,-64-14-129-15</inkml:trace>
  <inkml:trace contextRef="#ctx0" brushRef="#br0" timeOffset="651.21">16457 2304 2710 0,'-4'-26'94'16,"-1"10"78"-16,5 31-201 0,0 15 29 16,-4 28 4-16,-2 18 3 15,-3 34 4-15,-2 26 3 16,3 36 1-16,1 25-1 15,2 41-5-15,-1 25-1 16,-1 38 5-16,0 14 2 16,-1 33 9-16,-2 0 7 15,-6 102 7 1,-4 86 10-16,1-35-4 0,3 97 7 16,7-125-10-16,4 23 9 15,4-1 1-15,1 20 3 16,2 7 4-16,3 14-4 15,0 7 4-15,-1 16 8 16,1 3 9-16,-1 7 11 16,-2-5 3-16,-1-18 0 15,-22-17-74-15,19-14 1 16,0-9-16-16,2-40 0 16,18-22 0-16,-18-83 0 15,-1-47 0-15,1-85 0 16,0-42 0-16,0-81-81 15,0-41-146-15,-9-95-161 16,-10-67 388-16,-29-118 59 16</inkml:trace>
  <inkml:trace contextRef="#ctx0" brushRef="#br0" timeOffset="1949.08">16616 7958 1884 0,'19'-25'142'16,"-23"-1"226"-16,-2 0-311 15,-7 8 15-15,-3 1 24 16,-16 10 10-16,-2 5 4 16,-4 11-6-16,-3 9-7 15,-6 15-20-15,-6 10-5 16,-11 22-1-16,-2 9-5 15,-11 11-10-15,-5 4-7 16,-16 4-12-16,-7 10-6 0,-11 16-8 16,-10 5-3-16,-9 17-2 15,-12 8 2-15,-19 8 9 16,-1 11 5-16,-25 17 10 16,-6-1 5-16,-10 21 3 15,-10 2-1-15,-4-4-3 16,-22 8-23-16,12-5-5 15,-6 6-1-15,2 2-9 16,15 2-3-16,-13 9-2 16,-2-4 0-16,5 10-1 15,3-6 0-15,11-12 0 16,13-7-1-16,20-28-1 16,20-8 0-16,18-23-2 15,15-16 1-15,27-28-1 16,15-20 0-16,32-40-1 0,18-16-4 15,24-19-13-15,10-8-5 16,24-27-4-16,14-17 5 16,35-47 10-16,23-21 7 15,30-35 2-15,18-21 1 16,26-20-1-16,7-9 2 16,30-23 1-16,3-2 0 15,23-10 1-15,2-4 1 16,6 6 1-16,-1-6 0 0,4 11 4 15,-2 0-1-15,11 5 3 16,-7 0 0-16,-5 8-1 16,-2 1-1-16,-19 5-1 15,4 12-1-15,-22 1-1 16,2 11 0-16,-20 17-1 16,-10 2 0-16,-11 20 1 15,-17 9-1-15,-18 17 3 16,-12 14 2-16,-21 21 5 15,-9 8 1-15,-16 16 0 16,-11 8 0-16,-15 15-4 16,-9 10-2-16,-16 17-1 15,-3 3 0-15,-11 7-4 16,-1 6 2-16,-13 20 3 16,-8 14-2-16,-22 24 2 15,-11 7-3-15,-27 11-5 16,-7 6 0-16,-16 19 0 0,-11 10 0 15,-17 11 0-15,-8 11 0 16,-25 15 0-16,-5 5 0 16,-23 29 0-16,-14 8 0 15,-14 14 0-15,-13 22 0 16,-18 5 0-16,-4 11 0 16,-19 10 0-16,3 1 0 15,2 14 0-15,-9 0 0 0,18-3 0 16,0-8 0-16,18-22 0 15,25-11 0-15,24-36 0 16,23-18 0-16,40-32 0 16,15-22 0-16,35-33 0 15,15-16 0-15,25-38-50 16,12-14-142-16,19-54 121 16</inkml:trace>
  <inkml:trace contextRef="#ctx0" brushRef="#br0" timeOffset="3748.17">10575 8969 1993 0,'-4'-42'34'0,"5"-18"-46"16,1-11-15-16,-1-20 17 15,-1-7-2-15,2-9 1 0,1 0 15 16,3 6 30-16,0 4 29 16,-1 14 82-16,-4 10 37 15,-1 28 51-15,-1 12 8 16,-2 20-41-16,3 12-32 16,0 0-61-16,-1 0-30 15,-4 3-41-15,4 9-4 16,-1 23-6-16,-2 16-3 0,2 22 4 15,-2 11-3-15,1 18 2 16,-1 10 5-16,1 32 7 16,-2 17 1-16,5 42 3 15,-1 15-3-15,4 36 0 16,6 20-1-16,2 23-4 16,7 19 0-16,4 3-4 15,1 7 3-15,4-1 2 16,-1-8-7-16,1 0-9 15,-3-15-8-15,-2-12-11 16,-3-13 2-16,-5-17-2 16,-5-12 0-16,-5-30 0 15,-2-10 0-15,-2-50 0 16,-1-24 0-16,-1-49 0 16,-2-28 0-16,-1-35-40 15,-4-22 3-15,-23-83 6 16,-13-60-673-16,-26-100-158 0</inkml:trace>
  <inkml:trace contextRef="#ctx0" brushRef="#br0" timeOffset="5047.96">14810 8061 318 0,'24'-18'32'16,"5"-1"31"-16,-2-1-24 15,-2 1 9-15,-4 0 12 0,-6-1 64 16,-2 1 43-16,-3 0 70 16,-3 1 13-16,-4 5-15 15,-1 4-13-15,-2 8-27 16,0-1-9-16,-2 2-21 15,-7 3-19-15,-3 15-32 16,-2 6-18-16,-5 26-24 16,-1 8 0-16,2 14-6 15,3 4-2-15,5-1-9 16,6-2-7-16,11-4-10 16,6 1-7-16,14 1-9 15,5-4-4-15,9-8-11 16,3-9-4-16,2-14-3 15,0-11-12-15,-6-14-73 16,-5-4-53-16,-11-11-109 16,-10-7 137-16,-19-20 27 0</inkml:trace>
  <inkml:trace contextRef="#ctx0" brushRef="#br0" timeOffset="5481.3">13866 8257 2820 0,'-2'12'83'16,"11"5"-4"-16,14 9-80 15,8 1 5-15,6-4-3 16,4-5-1-16,10-8-1 16,3-8 0-16,2-9 1 15,0-6 1-15,-12-11 3 16,-7-3 1-16,-15-7 6 16,-7-2 3-16,-7 6 7 15,-5 2 8-15,-6 11 19 16,-7 6 7-16,-8 12 3 15,-2 12-8-15,-14 20-23 16,-3 12-11-16,-3 17-9 0,1 3-1 16,12 0-1-16,6 1-1 15,14-4-3-15,9-5-2 16,9-15-4-16,4-8-32 16,5-20-84-16,1-14-57 15,7-26-16-15,1-18 70 16</inkml:trace>
  <inkml:trace contextRef="#ctx0" brushRef="#br0" timeOffset="5700.79">14271 8398 2506 0,'-3'29'106'15,"33"1"77"-15,6 7-168 16,-1-4 1-16,4-6 1 15,-5-3-2-15,-12-10-3 16,-7-3-1-16,-14-3 8 16,-7 2-1-16,-17 2-16 15,-9 2-25-15,-16-1-75 16,-3-6-38-16,-1-11 434 16,2-12-270-16</inkml:trace>
  <inkml:trace contextRef="#ctx0" brushRef="#br0" timeOffset="5836.82">14548 8044 1576 0,'14'-1'193'15,"0"-1"222"-15,6 0-254 16,14 1-94-16,7-2-51 16,5-9-54-16,1-8 22 15</inkml:trace>
  <inkml:trace contextRef="#ctx0" brushRef="#br0" timeOffset="6948.34">10922 7365 2806 0,'-67'-15'61'0,"11"24"-61"15,13 4-10-15,19 0 0 16,6-3 2-16,12-5 2 16,6-2 0-16,25-8 14 15,17-6 6-15,33-8 14 16,14-3 4-16,29-1-5 15,14 2-3-15,25 8-8 16,23 5-2-16,24 8-4 16,18 2-3-16,25 0-2 15,12-2-1-15,13-4 1 16,2-6 5-16,9 2 22 0,-12 0 11 16,-2 4 18-16,-16 4 2 15,-20 6-16-15,-7 3-7 16,-33 2-19-16,-9 0-7 15,-35-2-5-15,-20-2-3 16,-32-2 2-16,-23-3-8 16,-35 0 15-16,-12-2 14 15,-26-2 57-15,-12-1 12 16,-36-8-15-16,-23-2-12 0,-54-5-59 16,-27-2-6-16,-56 1-6 15,-24-2-3-15,-47 2-3 16,-33 4 1-16,-28 4 4 15,-9 4 1-15,-4 6 1 16,7 1 1-16,17 7-2 16,3-1 1-16,33 2 0 15,23 0 0-15,48 1 0 16,27 0 1-16,50 2 0 16,32-1 0-16,47 1 0 15,24-2-4-15,41 3-5 16,19 3 0-16,43 3 0 15,26 4 2-15,47-2 4 16,21-4-2-16,36-6-2 16,17-5 2-16,21-8-31 15,10-3-37-15,1-5-34 0,-6-7-242 16,8 5 265-16</inkml:trace>
  <inkml:trace contextRef="#ctx0" brushRef="#br0" timeOffset="9663.29">12283 6385 1661 0,'-55'-15'152'16,"-17"-3"263"-16,42 3-271 0,19 7-7 15,3 2 14-15,12 2-52 16,5 1-17-16,15-2-18 16,10-1 0-16,22 0 6 15,6 0-5-15,6-1-16 16,0-1-8-16,-4-3-20 15,-1 0-7-15,6 1-7 16,5-1-3-16,-3-1-128 16,-4 0-51-16,-7-14 83 15</inkml:trace>
  <inkml:trace contextRef="#ctx0" brushRef="#br0" timeOffset="9929.48">13186 5622 3408 0,'-20'-16'140'0,"5"12"123"16,18 31-275-16,5 16 2 16,-2 35 10-16,-3 21 2 15,-3 24 0-15,1 4 1 16,4 2-1-16,0-5 0 15,7-6 1-15,3-4 9 0,5-6-58 16,-1-7-56-16,-3-1-164 16,-4 3 124-16,-20-3 29 15</inkml:trace>
  <inkml:trace contextRef="#ctx0" brushRef="#br0" timeOffset="10695.22">10257 8608 1656 0,'-12'-72'81'16,"4"16"142"-16,-2 10-81 0,4 20 90 15,2 7 49-15,0 12-11 16,0 3-39-16,4 4-67 16,0 0-31-16,-3 7-50 15,-1 9-20-15,2 23-39 16,-2 22-7-16,4 46-4 16,3 30-2-16,5 71-4 15,3 38-1-15,7 89-2 16,4 32-1-16,14 45 0 15,5 13-1-15,4-16 0 16,-2-16-1-16,-10-35 1 16,-11-27-1-16,-8-39 4 15,-6-25 4-15,-5-50 17 16,2-35 6-16,-5-73 8 16,0-32 1-16,0-58-66 15,0-30-13-15,-4-75-15 0,-6-48-5 16,-7-111 49-16,-7-57 7 15,-3-78 3-15,3-31 3 16,2-24 0-16,3-1 1 16,7 7-6-16,2 11-3 15,10 53 0-15,0 24 0 16,1 88 7-16,-1 52 2 16,-6 80 8-16,-1 52 3 15,-2 46 10-15,0 18-7 0,-6 43-13 16,-7 39-5-16,-9 111-11 15,-1 81 4-15,8 138 19 16,9 60-29-16,21 57-69 16,10-11-26-16,6-72-55 15,2-58 8-15,-6-102 0 16,-1-48 3-16,-9-73 86 16</inkml:trace>
  <inkml:trace contextRef="#ctx0" brushRef="#br0" timeOffset="12362.54">8076 10507 3335 0,'-68'-10'143'16,"46"10"88"-16,10 4-237 15,12-1-1-15,11 1-6 16,7 1 8-16,8-2 5 15,7-2 5-15,16-4 12 0,9-7 4 16,22-6 5-16,10-3-4 16,7-4-10-16,8 1-4 15,5-2-6-15,4 2 2 16,3-3-27-16,-2 1-65 16,-6-12-166-16,-8-12 70 15,-17-22 43-15</inkml:trace>
  <inkml:trace contextRef="#ctx0" brushRef="#br0" timeOffset="12577.59">9660 9421 2392 0,'-45'37'274'0,"-5"10"366"15,11 21-503-15,20 32-102 16,8 18 8-16,1 44-6 15,3 9 2-15,3 16-17 16,4 5-9-16,13-28-9 16,6-14 3-16,13-29-40 15,7-21-35-15,10-26-136 16,10-16 313-16,7-45-132 16</inkml:trace>
  <inkml:trace contextRef="#ctx0" brushRef="#br0" timeOffset="13211.15">15730 8590 2423 0,'8'-6'226'15,"6"-48"529"-15,11 60-833 16,1 17 28-16,-19 36 24 15,-19 16-1-15,-48 34 21 16,-28 19 4-16,-49 22 21 16,-29 16 9-16,-44 38 12 15,-29 9 6-15,-34 40-7 16,-20 13-2-16,-31 20-3 16,3 19-2-16,-11 13 0 15,2 14-2-15,19 1-4 16,5-13-3-16,34-24-8 15,21-29-1-15,39-50-4 16,28-30-1-16,48-58 1 16,26-28-7-16,45-46-50 15,20-20-54-15,37-51-139 16,18-32-41-16,32-61-566 0,12-39 526 16</inkml:trace>
  <inkml:trace contextRef="#ctx0" brushRef="#br0" timeOffset="15394.68">14020 11160 2103 0,'-60'-6'64'0,"9"-1"34"15,12 1-20-15,19 3 34 16,6-1 18-16,9 2-6 15,5 1-8-15,4 0-9 16,4-2-5-16,15-2-20 16,11 1-1-16,26-2-12 15,21-1-12-15,27-2-22 16,8 0-10-16,12-3-14 16,8-4-3-16,-5-5-5 15,2 0 0-15,-8-3-1 16,-10 1 2-16,-12-1-39 15,-11 0-51-15,-23-2-125 16,-14 0 153-16,-27-8-22 16</inkml:trace>
  <inkml:trace contextRef="#ctx0" brushRef="#br0" timeOffset="15676.33">14181 10965 2724 0,'-84'38'220'16,"11"-11"210"-16,22-1-324 15,32 4-103-15,10 4-4 16,7 13-2-16,0 9 1 0,1 16 8 16,0 8 7-16,1 24 17 15,-1 15 11-15,1 20 10 16,2 10-3-16,5 1-15 15,4-2-11-15,8-21-11 16,5-16-23-16,2-34-104 16,-1-19-91-16,-3-37 100 15</inkml:trace>
  <inkml:trace contextRef="#ctx0" brushRef="#br0" timeOffset="16059.46">14287 11498 3594 0,'-5'29'158'16,"12"2"88"-16,23 2-228 16,33 10-43-16,11 1 10 15,13-6 6-15,2-4 3 16,-21-7 3-16,-13-4 3 15,-37-2 11-15,-14 3 3 16,-29 11 4-16,-15 8-1 16,-24 20-4-16,-8 6-3 0,-6 12-2 15,4 8-2-15,12-9 1 16,7-9 0-16,17-15 2 16,11-15-1-16,20-10-3 15,12-2-4-15,24-9-6 16,13-3-3-16,29-14-7 15,19-13 0-15,34-28-4 16,12-12-19-16,21-32-96 16,0-13-71-16,-4-19 228 15,-2-5-108-15</inkml:trace>
  <inkml:trace contextRef="#ctx0" brushRef="#br0" timeOffset="19908.25">21435 4240 2916 0,'-7'-18'62'0,"42"11"-65"16,-35 4 7-16,-6 0 17 16,-6 2 5-16,-15 6 3 15,-9 7-1-15,-11 23-9 16,-7 19-5-16,-6 32-5 16,3 13-2-16,6 23-2 15,16 7-1-15,30 1-2 16,14-10-1-16,30-21 2 0,14-20 7 15,17-32 25-15,7-11 17 16,8-28 19-16,1-13-1 16,8-27-13-16,-4-9-12 15,-4-14-11-15,-8-3-2 16,-24-4-5-16,-11-1 5 16,-28 10 14-16,-10 8 8 15,-18 21-1-15,-12 16-10 0,-18 25-24 16,0 20-12-16,-1 22-5 15,10 6 0-15,24-4-1 16,10-7-1-16,20-11 0 16,13-3-1-16,18-8 1 15,7-6 2-15,11-19 5 16,0-8 0-16,2-19 3 16,0-6 0-16,-3-11 0 15,-3-2 2-15,-18-7 3 16,-12 0 2-16,-29-9 1 15,-12-3 0-15,-32 5-3 16,-10 2-2-16,-20 19-1 16,-5 12-2-16,-4 19-3 15,0 7-2-15,-6 16-5 16,6 6 0-16,12 7 0 16,8 3 0-16,29-3-5 0,11 0-2 15,23-2-1-15,15-1-2 16,31-4 3-16,17-6-1 15,21-15 1-15,12-7 1 16,12-16 4-16,0-1 2 16,-8-9 3-16,-16-2 1 15,-35 6 4-15,-17 3-1 16,-20 9 0-16,-4 6 0 0,-5 8-4 16,-1 5-1-16,0 7-1 15,2 7-1-15,0 4 2 16,2 1 0-16,0 2 0 15,2 1 1-15,-1 0-1 16,-1-1 0-16,-5-1 3 16,-7-6 5-16,-18 0 7 15,-10-5 2-15,-18-4-6 16,-9-6-5-16,-12-8-6 16,-5-2-2-16,-1-9 0 15,4-2 0-15,13-3-22 16,12-5-10-16,22-7-76 15,11-4-49-15,26-14-88 16,15-9-38-16,32-26 154 16</inkml:trace>
  <inkml:trace contextRef="#ctx0" brushRef="#br0" timeOffset="20458.71">22910 4186 2200 0,'7'-13'197'15,"0"-6"390"-15,16 13-599 16,2-1 15-16,5-3 21 16,0-2 10-16,0 5 21 15,-2-2 2-15,-5 2-1 16,-6 1-9-16,-7 2-20 15,-9 4-9-15,0 0-4 16,3 5 2-16,-5 8 6 16,-1 8 4-16,2 9-3 0,5 7-5 15,9 4-5-15,6 3-3 16,21 4 1-16,6 1 2 16,17 3 2-16,1-2 2 15,0-8 3-15,-1-4 0 16,-7-7 0-16,-6 1-2 15,-19-6-1-15,-10 1 3 16,-20-4 5-16,-10-2-1 16,-21 4-3-16,-11 0-5 0,-23-3-17 15,-8-4-46-15,-20-17-144 16,-4-7-70-16,-5-22 114 16</inkml:trace>
  <inkml:trace contextRef="#ctx0" brushRef="#br0" timeOffset="20641.27">23058 4132 3264 0,'53'-4'79'0,"34"6"-39"16,11 8-42-16,3-1-37 15,-3-3-22-15,-15-12-43 16,-4-7-46-16,-9-13-19 15,-5-7-321-15,-20-20 316 16</inkml:trace>
  <inkml:trace contextRef="#ctx0" brushRef="#br0" timeOffset="20808.09">23703 4006 2846 0,'9'-5'112'0,"7"11"81"16,22 3-197-16,9 2 5 15,15-5 1-15,9-6 0 16,10-8-1-16,0-10 2 0,0-9-29 16,-4-6-39-16,-13-7-100 15,-3-1-58-15,-12-3 110 16</inkml:trace>
  <inkml:trace contextRef="#ctx0" brushRef="#br0" timeOffset="21007.78">24242 3712 1247 0,'-38'26'234'16,"-4"11"240"-16,6 32-239 16,3 12 27-16,4 15-56 15,6 7-14-15,11 14-57 16,7 3-35-16,13-5-56 16,7-9-20-16,1-30-16 15,2-16-3-15,-3-22-12 16,-2-12-39-16,0-21-112 15,2-15 389-15,0-34-224 0</inkml:trace>
  <inkml:trace contextRef="#ctx0" brushRef="#br0" timeOffset="21174.26">24383 4117 2699 0,'0'13'82'15,"2"26"-25"-15,-9 14 3 16,-1 31 5-16,-2 8-16 15,1-5-24-15,3-6-12 0,6-22-11 16,2-6-36-16,9-8-118 16,0-1 411-16,15-13-246 15</inkml:trace>
  <inkml:trace contextRef="#ctx0" brushRef="#br0" timeOffset="21375.74">24826 4645 2980 0,'-77'33'69'0,"-39"41"-57"15,-20 22 2-15,-34 20 18 16,-14 4 17-16,-2 1 12 16,0-6-5-16,21-7-17 15,18-10-18-15,30-26-39 16,20-14-55-16,34-26-131 0,17-9 391 15,37-28-203-15</inkml:trace>
  <inkml:trace contextRef="#ctx0" brushRef="#br0" timeOffset="21707.38">23845 5323 2943 0,'37'53'115'0,"1"15"59"16,6 10-173-16,7-10 4 15,-2-14-5-15,-6-23-1 16,-4-12-3-16,-1-21 0 16,0-14-11-16,0-27-42 15,-1-14-20-15,-6-20-31 16,-7-1 13-16,-12 9 48 16,-5 12 19-16,-10 31 78 15,-3 13 13-15,-9 25 21 16,0 15 15-16,-6 33-28 15,-2 17-4-15,3 22-7 16,1 7-7-16,12 3-18 16,6 2-9-16,14-5-19 15,7-10-5-15,10-24-24 16,3-14-37-16,8-27-100 16,4-13 34-16,8-39 39 0</inkml:trace>
  <inkml:trace contextRef="#ctx0" brushRef="#br0" timeOffset="21924.67">25348 4637 3516 0,'52'9'94'15,"17"8"-35"-15,25 5-56 16,7 1-3-16,-5-9-8 15,-5-7 8-15,-12-9-41 16,-8-5-35-16,-13-3-111 16,-10 0 291-16,-35 0-124 15</inkml:trace>
  <inkml:trace contextRef="#ctx0" brushRef="#br0" timeOffset="22107.86">25404 5017 3351 0,'7'14'81'0,"29"11"-60"16,18 1 2-16,31-1 8 15,14-6-13-15,24-17-11 0,-1-3-10 16,9-22-56 0,-1-5-41-16,3-18-13 0,3-12-614 15,-5-8 503-15</inkml:trace>
  <inkml:trace contextRef="#ctx0" brushRef="#br0" timeOffset="23805.5">26817 4436 1927 0,'-33'0'151'0,"33"-43"208"16,-9 35-234-16,12 8 33 15,2 0-25-15,20 0-35 16,11 0-10-16,30-4-16 15,14-1-13-15,18-1-37 16,5-3-10-16,0-6-48 16,-3-6-57-16,-5-11 18 15,-3-8 8-15</inkml:trace>
  <inkml:trace contextRef="#ctx0" brushRef="#br0" timeOffset="24006.05">27999 3550 2952 0,'2'8'92'16,"3"10"4"-16,3 14-92 15,2 25 8-15,-2 14 2 16,-4 19 3-16,0 2 0 16,6 2-5-16,4-7 0 0,8-5-7 15,5 7 12-15,-3 7-84 16,-5 1-77-16,-16-6 153 15,-20-5-94-15</inkml:trace>
  <inkml:trace contextRef="#ctx0" brushRef="#br0" timeOffset="24256.07">26949 5146 3376 0,'45'-10'71'0,"56"-1"-71"16,25-2 24-16,39 1 14 15,11 0-3-15,9 1-11 16,6-4-8-16,-8-6-7 0,-7-14-6 16,-1 8 13-16,-11 4-19 15,-19 8-91-15,-5 14-57 16,-36 1-131-16,-18 5 413 15,-35 3-149-15</inkml:trace>
  <inkml:trace contextRef="#ctx0" brushRef="#br0" timeOffset="24522.53">27283 5561 3608 0,'41'-3'68'0,"39"3"-85"15,25 1 11-15,23-1 12 16,8-2 3-16,3-9-2 16,-1-4-3-16,-2-5-1 15,-5-2 14-15,-12 2-63 16,-8 2-39-16,-22 8-114 15,-19 0-75-15,-36 3-298 16,-16-5 329-16</inkml:trace>
  <inkml:trace contextRef="#ctx0" brushRef="#br0" timeOffset="24723.12">27658 5614 2892 0,'-38'48'118'15,"8"-1"83"-15,0 30-160 16,8 43 24-16,5 9 8 16,11 11-11-16,6 3-16 15,11-15-29-15,8-10-9 0,7-21-3 16,5-15-38-16,2-27-137 16,-2-12 56-16,-4-37 11 15</inkml:trace>
  <inkml:trace contextRef="#ctx0" brushRef="#br0" timeOffset="25022.2">27788 6127 3300 0,'32'12'70'0,"26"5"-73"15,10 5 8-15,10 7 11 16,-1 3 0-16,-23 0 2 15,-9-4-2-15,-28-1 8 16,-13 1-3-16,-23 9 12 16,-10 8-2-16,-17 17-4 0,-5 1 9 15,-1-5 9-15,8-9 9 16,21-8 7-16,12 1-4 16,32 2-22-16,18 4-14 15,37-1-19-15,14-7-2 16,29-13-11-16,19-9-20 15,11-18-89-15,2-5-65 16,-20-11 92-16</inkml:trace>
  <inkml:trace contextRef="#ctx0" brushRef="#br0" timeOffset="25672.96">21105 10032 2360 0,'10'10'224'15,"35"-10"296"-15,-33 0-385 0,34 0-38 16,2-3 22-16,-1-2 2 16,-4 2-17-16,-14-1-44 15,-5 2-12-15,-22 2 1 16,-2-1-1-16,-27 9-9 16,-10 6-4-16,-27 18-21 15,-9 8-7-15,-1 13 0 16,6 0-1-16,20-5-1 15,15-5-4-15,25-6-4 16,9-4-5-16,28 6-2 16,16 4-1-16,29 5 3 15,13 2 2-15,17 0 2 16,-4-3 3-16,-18-6 2 16,-16-4 1-16,-35-10 5 15,-11-4 5-15,-28 0 5 16,-16 2 1-16,-25 7 0 15,-14 5-5-15,-15 0 0 0,-6-1-7 16,3-11-58-16,8-8-68 16,20-30 124-16,17-22-62 15</inkml:trace>
  <inkml:trace contextRef="#ctx0" brushRef="#br0" timeOffset="25989.03">21822 10383 3409 0,'43'28'178'0,"2"-17"147"16,9 0-299-16,12-3-25 15,0-8-1-15,-10-16 0 16,-5-8-1-16,-12-11-6 16,-8-4-2-16,-19 2-5 15,-11 2 3-15,-21 16-18 16,-13 9 2-16,-16 29 3 15,-5 14 3-15,-3 19 39 16,3 14 14-16,14 8 17 16,11 7-1-16,22 4-16 15,12-2-12-15,18-17-21 16,12-10-5-16,19-18-4 16,10-14-11-16,28-24-60 0,10-14-57 15,7-39 170-15,-4-19-86 16</inkml:trace>
  <inkml:trace contextRef="#ctx0" brushRef="#br0" timeOffset="26206.08">22910 10342 2888 0,'-32'41'141'16,"-5"6"132"-16,1 11-175 0,10 18 8 15,7 4-6-15,13-1-45 16,8-5-20-16,16-15-25 15,9-8-5-15,17-11-6 16,7-3-1-16,12-12-7 16,6-10-16-16,6-22-59 15,6-13-46-15,-3-26-92 16,-7-15 342-16,-10-25-131 16</inkml:trace>
  <inkml:trace contextRef="#ctx0" brushRef="#br0" timeOffset="26767.32">23289 9530 2977 0,'13'2'213'0,"13"-4"377"15,10 1-608-15,11-5-4 16,17-8 20-16,3-6 3 16,9-9 3-16,-1-2 3 15,-9 5 1-15,-8 3-1 16,-20 10-1-16,-12 3 0 0,-19 8-1 16,-6 2 0-16,-1 0 2 15,0 0 1-15,-13 3 1 16,-5 5 0-16,-10-3-4 15,-7 6-2-15,-12 1-3 16,-6 1 0-16,-12 7-2 16,-4 6 2-16,-4 12 1 15,1 9 1-15,-2 16 2 16,8 3 0-16,16 0 2 16,10-8 0-16,32-9-2 15,11-3-2-15,36-1 1 16,16 0 1-16,25-3 6 15,10-5 2-15,12-8 2 16,0-3 2-16,-6-1-1 16,-9-1 1-16,-24-1-1 15,-12 1 0-15,-23-4 3 16,-6-2 2-16,-19-3 4 0,-10 2-1 16,-21 5-6-16,-12 2-4 15,-23 0-12-15,-9-5-16 16,-16-9-84-16,-2-6-77 15,-4-21 178-15,3-15-82 16</inkml:trace>
  <inkml:trace contextRef="#ctx0" brushRef="#br0" timeOffset="26943.36">23282 9535 3379 0,'12'13'155'15,"39"0"174"-15,10 9-352 16,14 0 20-16,11-15-37 16,5-7-10-16,4-20-55 15,1-10-45-15,1-10 253 16,0-3-126-16</inkml:trace>
  <inkml:trace contextRef="#ctx0" brushRef="#br0" timeOffset="27158.41">24190 9529 3508 0,'53'15'85'16,"18"-1"-37"-16,7 0-56 15,49-11 14-15,2-8-3 16,-7-17-7-16,-6-8-19 15,-25-5-51-15,-8-1-30 16,-13 2-115-16,-14 3 46 0,-34 5 80 16</inkml:trace>
  <inkml:trace contextRef="#ctx0" brushRef="#br0" timeOffset="27338.45">24346 9509 2769 0,'-51'68'105'0,"13"27"9"16,8 6 0-16,10-2 1 16,9-4-28-16,14-10-45 15,10-4-22-15,15-22-56 16,4-14-46-16,13-49 264 16,11-35-178-16</inkml:trace>
  <inkml:trace contextRef="#ctx0" brushRef="#br0" timeOffset="27506.5">24606 9606 3638 0,'-32'91'85'16,"4"30"-57"-16,7 15-32 16,15-1 5-16,6-10-7 15,7-24-25-15,6-13-27 16,9-27-93-16,-2-3-58 15,-4-7-107-15,-5-7 150 0</inkml:trace>
  <inkml:trace contextRef="#ctx0" brushRef="#br0" timeOffset="27788.56">23179 10727 2777 0,'39'32'221'0,"40"-27"286"16,29-3-416-16,40-10-59 16,38-10 7-16,1-13-16 15,0-3-6-15,-6-4-8 16,-6 3 0-16,-14 5 15 15,-9 4-33-15,-31 7-91 0,-16 2-80 16,-34 8 54-16,-25 8 11 16</inkml:trace>
  <inkml:trace contextRef="#ctx0" brushRef="#br0" timeOffset="27990.35">24152 11152 3543 0,'-24'63'105'0,"14"-2"-5"16,13-3-96-16,23-7 3 15,10-7 1-15,12-12 3 16,7-5-3-16,15-15-6 16,7-12-20-16,7-25-77 15,6-15-68-15,-3-38 188 16,-9-18-86-16</inkml:trace>
  <inkml:trace contextRef="#ctx0" brushRef="#br0" timeOffset="28162.39">24675 11125 3272 0,'-27'116'144'15,"5"21"104"-15,17 25-217 16,5-5 2-16,11-22-2 0,5-16-25 15,11-30-59-15,5-11-34 16,6-20-62-16,0-14-71 16,8-37 132-16</inkml:trace>
  <inkml:trace contextRef="#ctx0" brushRef="#br0" timeOffset="28388.44">25823 9984 3968 0,'15'13'76'0,"35"8"-88"16,11 5-11-16,25-4 12 15,1-4-3-15,0-8-17 16,1-6-32-16,-6-5-117 15,-4-2-55-15,-22-3 111 16</inkml:trace>
  <inkml:trace contextRef="#ctx0" brushRef="#br0" timeOffset="28587.35">25814 10528 3404 0,'15'17'66'16,"39"0"-68"-16,11 0-21 16,36-15 13-16,15-10-14 15,15-24-35-15,14-9-25 16,9-15-97-16,1-4 31 0,1-13 67 16</inkml:trace>
  <inkml:trace contextRef="#ctx0" brushRef="#br0" timeOffset="29554.57">26968 10180 2574 0,'-18'14'161'15,"13"-20"158"-15,24 0-257 16,9 2 7-16,35-6-16 15,12-3-5-15,24-7-28 16,14-5-10-16,15-8-33 0,7-5-48 16,2-9 56-16,1-5-22 15</inkml:trace>
  <inkml:trace contextRef="#ctx0" brushRef="#br0" timeOffset="29807.75">27976 9281 3579 0,'9'-3'72'0,"60"2"-73"16,23-2-1-16,45-6 17 15,29-4 0-15,16-12-5 16,11-5-4-16,0-8-3 15,-7-2 4-15,-12 2-42 16,-15 3-45-16,-27 5-107 16,-18 5-78-16,-48 4 400 15,-20-1-187-15</inkml:trace>
  <inkml:trace contextRef="#ctx0" brushRef="#br0" timeOffset="30025.81">28516 8953 2707 0,'-52'24'166'16,"7"-1"212"-16,8 18-309 15,17 31 6-15,1 11 19 16,9 24-4-16,3 10-1 16,5 25-26-16,4 8-16 15,8 21-30-15,6 4-10 16,5-14-6-16,7-2-48 15,9-21-154-15,0-20 273 0,0-39-131 16</inkml:trace>
  <inkml:trace contextRef="#ctx0" brushRef="#br0" timeOffset="30321.87">29282 9741 3054 0,'35'42'204'0,"12"-27"250"16,18 0-422-16,24 10-31 15,-6 3 6-15,-22 1-2 16,-18-3-2-16,-32-3-3 16,-16 2 0-16,-33 17-1 15,-19 12-2-15,-25 27 1 16,-5 4 0-16,10-7 26 0,13-9 16 15,32-22 26-15,19-3 8 16,32 1-13-16,24 5-15 16,52-1-26-16,26-4-8 15,72-29-12-15,35-25-23 16,60-60 23-16,24-40-8 16</inkml:trace>
  <inkml:trace contextRef="#ctx0" brushRef="#br0" timeOffset="30461.37">31090 10355 3876 0,'-90'73'115'0,"18"-26"-11"16,-13-31-104-16,-47-69 0 15</inkml:trace>
  <inkml:trace contextRef="#ctx0" brushRef="#br0" timeOffset="31288.42">6852 4082 3401 0,'-62'-66'137'0,"1"38"79"16,8-34-205-16,0 1-1 15,-37-9-3-15,-27-6-1 16,-51-1-3-16,-32 4-2 16,-45 5-1-16,-17 6-2 15,-46 14-10-15,-20 12-11 16,-26 27-9-16,-15 19-1 0,-4 29 9 16,-1 9 12-16,13 12 11 15,-5 0 1-15,45 16 0 16,31 13 1-16,44 19-1 15,36 10 0-15,34 6-3 16,19 10-1-16,51 13-3 16,30 4-1-16,52 22-3 15,33-3 3-15,58-3-2 16,36 0-2-16,68-8 1 16,31-10 1-16,59-3 1 15,26-4 2-15,53-23-1 16,16-10 0-16,30-40-1 15,2-46 20-15,8-28 5 16,1-27 6-16,-17-50 25 16,-1-5 6-16,-44-61 13 15,-27-23-1-15,-41-24-8 0,-34-23-5 16,-63-20-10-16,-26-15-2 16,-73-15-5-16,-33-4-5 15,-62-1-13-15,-31 9-6 16,-60 17-9-16,-28 18-22 15,-38 28-57-15,-22 27-22 16,-25 41-180-16,-8 35-50 16,-9 54 179-16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604" units="cm"/>
          <inkml:channel name="Y" type="integer" max="1787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3983" units="1/cm"/>
          <inkml:channelProperty channel="Y" name="resolution" value="1000.447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2T19:44:09.2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8050 7791 2181 0,'7'-1'96'16,"7"29"90"-16,5-29-187 15,14-1-2-15,4-1 10 0,-3-3 0 16,0-1 2-16,-3-1 10 16,-1 1 5-16,1 1 11 15,1 2-1-15,1 2-6 16,2 1-3-16,7 2-5 16,2 1 0-16,9 4 0 15,5 0 5-15,8 1 8 16,8-1 6-16,0-2 5 15,3-4 0-15,1-3-6 16,2-1-6-16,4-5-7 16,5 0-3-16,7 1-3 15,-2-2 0-15,6 2-3 16,0-2-3-16,8 2 0 16,3 1 0-16,-1 1-1 15,-1 0 1-15,3 3-3 16,3 0-1-16,-4 1-2 15,-2-1 1-15,-6 0 4 0,0 2 1 16,5-2 3-16,-3 1 2 16,1-2-1-16,-4 0 0 15,1-1-4-15,1 0-2 16,-2 2-3-16,8-1 0 16,3-1-1-16,1-1 1 15,-2 2 1-15,-1-2 1 16,7-1 1-16,-1 2 0 15,-4 1-2-15,-1 2-1 0,-3 2-2 16,2 1 0-16,5 2 1 16,0 0 0-16,4-1 0 15,-1 1 0-15,4-1-2 16,0-2-1-16,5 3 0 16,-2-2 0-16,-2 1 2 15,2 1 0-15,-3-1 2 16,1 0 0-16,6-1 0 15,5-1-1-15,3 0 0 16,-1 0-1-16,9 0-1 16,-2 0 1-16,-4 0-1 15,2 5 2-15,5-1 0 16,-4-2 0-16,4 2-1 16,3-2 1-16,-4 2-3 15,1-2 6-15,4-1 2 16,4 0 2-16,-6 0 1 15,3 1-8-15,-2 2-3 0,-6 0 0 16,0-1-2-16,-2 1 1 16,-7-2 0-16,-5 3-1 15,-8-2 0-15,-9 2-1 16,-15-1 2-16,-7-3 0 16,-28-1-52-16,-17-1-59 15,-31-6-121-15,-15-10-6 0,-52-38 105 16</inkml:trace>
  <inkml:trace contextRef="#ctx0" brushRef="#br0" timeOffset="781.33">12960 2171 2348 0,'-14'-6'39'0,"42"14"-18"15,-23 18-63-15,0 25 41 16,-2 13 7-16,-2 19 22 15,0 13 9-15,4 19 21 16,2 16 8-16,4 17-11 16,1 12-7-16,3 15-7 15,2 1-3-15,1 20 1 16,0 1 0-16,3-1 0 16,-1 10-1-16,-4-5 2 15,1 5 2-15,2 8 0 16,1-3 6-16,2 11 13 15,3 0 2-15,-3 17 12 16,-2-1 5-16,0 13-9 16,-1-1-6-16,0 6-22 15,0 2-12-15,7-7-13 16,2 1 1-16,7-2 5 0,2 6 2 16,2 11 0-16,1 11-1 15,1 18-3-15,0 19-1 16,4 17-2-16,0 15-5 15,-4-4-6-15,-7-10-1 16,-6-8-3-16,-5-14 0 16,-3-1 1-16,3 6 0 15,-5-11-3-15,4 6 0 0,-1-19-2 16,2-8-4-16,1-19-6 16,1-15-2-16,4-26-18 15,0-22-9-15,0-42-43 16,2-27-39-16,1-62-145 15,2-42 54-15,3-93 85 16</inkml:trace>
  <inkml:trace contextRef="#ctx0" brushRef="#br0" timeOffset="1614.16">19252 3023 2324 0,'-16'7'94'16,"14"20"271"-16,11 2-480 0,-2 10 116 15,-1 13 39-15,-2 7 3 16,1 16-2-16,1-1-6 16,-1-4-12-16,1-11-8 15,-1-20-10-15,1-11-4 16,0-19-34-16,2-5-22 15,5-21-112-15,3-10-60 16,-1-22-54-16,-3-15 9 0,-6-15 109 16,-1-5 68-16,-1-5 106 15,-1 4 36-15,-6 14 78 16,-5 9 31-16,-12 20 15 16,-3 10-12-16,-6 18-59 15,-4 7-25-15,-10 18-20 16,-1 11-5-16,-8 14-6 15,0 5-7-15,6 13-14 16,1 10-5-16,12 24-8 16,11 16-2-16,25 8-5 15,19-4 0-15,30-19 10 16,11-19 12-16,19-30 28 16,5-14 14-16,12-30 15 15,2-16-1-15,-1-27-6 16,-4-12-7-16,-18-21-13 15,-12-8-1-15,-24-7-14 0,-20-6-3 16,-27 4-15-16,-13 4-6 16,-23 10-8-16,-10 8-9 15,-4 23-27-15,-2 13-20 16,6 35-78-16,2 18-51 16,7 31-96-16,7 8-40 15,21-2 169-15</inkml:trace>
  <inkml:trace contextRef="#ctx0" brushRef="#br0" timeOffset="2995.83">20719 2452 2452 0,'10'15'65'0,"8"17"65"16,3 13-199-16,-4 24 72 16,-8 17 4-16,-5 15 6 15,-3 5 13-15,3 6 14 16,2 3 2-16,8 4-6 16,6 1-12-16,2-14-16 15,0-13-3-15,-14-34-9 16,-8-14-15-16,-11-23-37 15,-8-12-40-15,-10-19-82 0,-7-14-15 16,-12-22 33-16,-4-9 39 16,-8-8 91-16,0-2 28 15,1-1 6-15,3 1 6 16,9 11 30-16,5 11 25 16,14 20 36-16,9 9 8 15,18 13-26-15,3 0-17 16,25 7-14-16,17 3-5 0,25-2 8 15,11-2-5-15,16-10-11 16,3-3-2-16,-1-9 6 16,-9-3 5-16,-16 1-4 15,-11 1-4-15,-21 8-15 16,-10 4-12-16,-13 5-11 16,-10 9 4-16,-15 14 9 15,-6 9 4-15,-7 17 4 16,-3 4-5-16,8-2-10 15,2-5-2-15,8-16-3 16,4-10 0-16,2-12 6 16,5-6 7-16,9-11 13 15,9-10 0-15,13-24-6 16,6-9-6-16,-2-4-13 16,-7 3-1-16,-10 19 1 15,-9 10-1-15,-5 16-2 0,-1 8-2 16,-2 13-3-16,0 11 1 15,-2 16 3-15,-1 7 4 16,-1 7 1-16,2-5-2 16,0-11 0-16,1-9 0 15,1-16 2-15,-1-6 1 16,3-7 5-16,4-5 2 16,7-11 4-16,3-9 0 0,4-13-3 15,-2-5-4-15,-2 3-6 16,-2 4 0-16,-8 19-1 15,0 5-1-15,-6 14-4 16,0 9-2-16,-1 16-1 16,0 7 2-16,-2 13 3 15,0-5 2-15,2-10-1 16,1-8 1-16,4-15 3 16,4-5 0-16,11-12 3 15,5-11 0-15,4-17-2 16,1-8-1-16,-1-7-1 15,0 2-1-15,-6 11-1 16,-3 8 0-16,-13 17 1 16,-3 8-3-16,-5 17-1 15,-1 14 0-15,2 19-3 16,0 10 4-16,1 0 1 0,4-4-1 16,3-13 1-16,-1-9 1 15,3-19 3-15,3-6 3 16,7-9 3-16,7-9 0 15,7-11-2-15,1-7 2 16,-3-14 2-16,-2-4 1 16,-8-2-1-16,-5 4-1 15,-9 7-4-15,-8 7 1 16,-14 13 6-16,-11 6-3 0,-16 19-5 16,-7 9-5-16,-3 15-10 15,2 13-1-15,12 7 0 16,11 4-1-16,19-1-1 15,8-1 2-15,18-9 4 16,7-7 3-16,6-16 3 16,0-8 3-16,1-12 0 15,0-2-1-15,-2-15 0 16,-3-3-1-16,-12-19 2 16,-9-10 2-16,-19-7 2 15,-10-1-1-15,-16 2-2 16,-5 3 0-16,-2 11 2 15,1 11-3-15,5 17-6 16,4 9-3-16,10 12-9 16,4 6-3-16,15 7-1 0,9 2 2 15,18 4 0-15,8-3-9 16,20-4-51-16,8-6-47 16,5-11-103-16,0-7 428 15,-13-19-196-15</inkml:trace>
  <inkml:trace contextRef="#ctx0" brushRef="#br0" timeOffset="3160.23">22684 2831 2957 0,'39'9'17'0,"15"8"-203"16,6 2 130-16,-14-5-14 15,-8-3 8-15,-7-11-35 16,-5-1-38-16,-6-11 84 16</inkml:trace>
  <inkml:trace contextRef="#ctx0" brushRef="#br0" timeOffset="3355.58">22787 3100 2944 0,'30'19'77'0,"29"3"40"0,-11 5-282 15,16-6 88-15,-24-7-17 16,3-16 46-16,1-13-1 16,0-18-78-16,0-9 475 15,-9-28-296-15</inkml:trace>
  <inkml:trace contextRef="#ctx0" brushRef="#br0" timeOffset="3729.24">23435 2441 2890 0,'26'-2'10'0,"25"13"-117"16,4 1 45-16,0 4 73 15,-2 2 7-15,-6 1 7 16,-2 0 0-16,-14-1-5 16,-10-2-6-16,-17 6-5 15,-10 1 2-15,-20 8 1 16,-7 4 2-16,-7-1 3 16,0-3 4-16,10-4 6 15,6-2 3-15,11-4 1 16,7-1 0-16,12 2-4 15,11-4-3-15,18-3-7 0,8-7-3 16,19-18-17-16,1-10-13 16,14-21-48-16,5-6-35 15,-3-8-90-15,5 2-36 16,-10 4-101-16,-4 5-143 16,-7 10 285-16</inkml:trace>
  <inkml:trace contextRef="#ctx0" brushRef="#br0" timeOffset="3878.91">24532 2535 555 0,'-7'35'217'0,"-12"8"171"0,-26 19-45 16,-11 13-36-16,-21 13-54 16,-8 6-18-16,-18 5-34 15,-5 2-18-15,-5 9-56 16,0 1-33-16,14-12-60 16,7-12-18-16,17-30-45 15,11-13-35-15,20-18-84 16,13-11-43-16,21-17 97 15</inkml:trace>
  <inkml:trace contextRef="#ctx0" brushRef="#br0" timeOffset="4262.89">24171 3321 2374 0,'52'30'167'0,"6"-4"312"16,10 12-525-16,-8 1 52 16,-26-8-1-16,-11-6 0 15,-21-9 10-15,-15 2 8 16,-26 3 6-16,-12 5 4 16,-15 3-8-16,3-6-8 15,17-5-8-15,10-6-6 16,22-7-13-16,11-3-7 0,19-1 9 15,15 2 6-15,22 4 21 16,9 2 8-16,14 10-2 16,-2 6 2-16,-7 7 4 15,-13 5 1-15,-26-1-2 16,-15 5 0-16,-34 1-6 16,-17 0-2-16,-33 0-7 15,-8-3-29-15,-9-9-66 16,-1-4-51-16,0-8 304 15,-6-2-177-15</inkml:trace>
  <inkml:trace contextRef="#ctx0" brushRef="#br0" timeOffset="10659.64">13648 7521 48 0,'-22'7'68'16,"5"0"47"-16,6-2 60 15,3 0 11-15,3-3-16 16,0 0-14-16,3-2 3 16,1 0 12-16,0 0 18 15,-1 2-3-15,1-1-37 16,0-1-27-16,1 0-40 16,0 0-15-16,0 0-18 15,-1 1-1-15,1 0-5 16,0 0 2-16,0-1 13 15,0 0 4-15,-1 0 5 0,1 0-3 16,0 0-16-16,0 0-7 16,0 0-17-16,0-6-5 15,6-2-5-15,-1-4 0 16,9-7 3-16,2-2 0 16,10-7-2-16,7-4-2 15,15-11-3-15,3-3-2 16,8-12-1-16,3-5-1 0,12-12-2 15,8-6 0-15,17-10-1 16,2-7-1-16,4 1 1 16,5 0-1-16,7-9 0 15,2-3 0-15,3-6 0 16,0 0 0-16,-3-4 0 16,1-2 2-16,2-4 2 15,-3 0 1-15,2-4 0 16,2-4 0-16,6-3-2 15,5-2 0-15,0-8 2 16,4-1-1-16,6 3 2 16,1 2 1-16,-3 4-1 15,0 6 0-15,3 3-2 16,-7 6-1-16,-4 5-3 16,-6 8 0-16,-14 11-1 15,-6 5-1-15,-20 24-2 0,-8 11-7 16,-29 19-28-16,-12 10-34 15,-19 17-96-15,-14 12-36 16,-32 26 98-16</inkml:trace>
  <inkml:trace contextRef="#ctx0" brushRef="#br0" timeOffset="11427.63">13518 7601 1360 0,'-6'-2'173'0,"-3"0"252"15,7 0-306-15,2 1-52 16,0 1 11-16,-1 0 6 15,-3 3-2-15,-6 1-11 16,-5 5-10-16,-7 8-23 16,-5 7-8-16,-8 9-13 15,-3 6-4-15,-14 15-5 16,-6 5-1-16,-13 18 0 16,-9 13-2-16,-7 10 1 0,-10 11-1 15,-18 10 1-15,-5 7 0 16,-17 14 2-16,-7 4-1 15,-8 11 1-15,-3 0 2 16,-15 5-1-16,-1 8 0 16,-10 9-2-16,-9 8-3 15,-1 20 5-15,-6 0 6 16,3 10 5-16,-5-1 6 0,-2-10 5 16,10 2 0-16,4-20-1 15,13-3-5-15,25-17-5 16,4-13-5-16,20-20-5 15,14-16-2-15,19-33-14 16,16-17-30-16,33-32-78 16,15-21-90-16,37-53 106 15</inkml:trace>
  <inkml:trace contextRef="#ctx0" brushRef="#br0" timeOffset="12159.81">17764 1639 1646 0,'-44'-14'70'16,"7"2"29"-16,39 8-94 16,15 4-3-16,6-1 12 15,21-5 39-15,11-2 8 16,26-4 7-16,13 3-6 15,17 0-26-15,11 4-11 16,23 0-11-16,3-1-1 0,10 0 6 16,2-1 4-16,-12 1 9 15,-7-1 2-15,-10 3-4 16,-9 2-5-16,-21 2-12 16,-7 3-4-16,-21 0-3 15,-14 0-1-15,-21-1-2 16,-12-1-3-16,-25 0-27 15,-5 2-43-15,-36 5-122 16,-14-1-128-16,-31 0 170 16</inkml:trace>
  <inkml:trace contextRef="#ctx0" brushRef="#br0" timeOffset="12408.42">17775 1780 1851 0,'34'0'52'0,"52"2"0"0,18-2 19 15,29-8 39-15,11-5 5 16,13-5-22-16,2 2-18 16,9-1-36-16,-2 1-16 15,-11-1-15-15,1 3 1 16,-16 3-56-16,-7 4-50 15,-13 9-135-15,-12 5 115 0</inkml:trace>
  <inkml:trace contextRef="#ctx0" brushRef="#br0" timeOffset="18472.16">14115 5683 1941 0,'-42'-60'127'0,"-27"4"129"16,29 23-156-16,9 11 2 16,13 18-29-16,4 16-20 15,5 45-35-15,-2 36 3 0,24 80 23 16,5 40 6-16,10 55-6 16,54 11-9-16,8-18-13 15,-1-32-4-15,-18-75 0 16,-17-45 3-16,-30-65 8 15,-10-21-1-15,-3-33 13 16,-1-25 4-16,2-58-3 16,1-38-1-16,-6-61-16 15,-4-31-11-15,-4-28-8 16,-2-13-3-16,2 8-3 16,1 26-1-16,6 70 3 15,0 53 5-15,1 72-15 16,4 31-4-16,9 58-1 15,8 29-1-15,20 68 17 16,13 22 3-16,17 9-1 16,2-5 0-16,-2-48-1 15,-11-27 4-15,-17-52 1 0,-6-22 7 16,-12-50 18-16,-3-20 4 16,2-48 3-16,-1-20-4 15,-8-44-20-15,-4-21-4 16,-7-43-7-16,-2-26-4 15,-2-7-3-15,-1 19-3 16,-2 77 11-16,-3 48 2 16,1 83-21-16,5 35-2 15,7 72-10-15,7 31 1 0,8 68 24 16,7 20 1-16,15-5 1 16,7-14 0-16,10-49 4 15,0-31 3-15,-8-49 2 16,-5-26 5-16,-12-46 9 15,-6-24 3-15,0-47 0 16,1-19-5-16,-3-40-13 16,2-21-3-16,-6-41-4 15,-2-24-3-15,-1-2-2 16,-2 23-1-16,-10 80 3 16,-2 52-10-16,1 82-9 15,2 40-1-15,12 55-2 16,4 37 12-16,8 49 10 15,2 5 1-15,10-13 2 16,5-25 2-16,0-60 3 16,4-26 1-16,4-52 3 0,2-28 1 15,6-57-2-15,1-27-1 16,1-53-4-16,-8-19-3 16,3-42-5-16,2-29-3 15,-2-46-22-15,3-11-1 16,-6 31 16-16,-11 45 10 15,-16 104 15-15,-9 50-6 16,-1 64-16-16,9 19-8 16,29 40 2-16,14 18 8 0,33 22 4 15,15 3 16-15,21-20-73 16,6-19-65-16,9-40 282 16,-12-24-196-16</inkml:trace>
  <inkml:trace contextRef="#ctx0" brushRef="#br0" timeOffset="19771.6">8656 7598 1592 0,'-26'-55'138'0,"24"16"157"16,8 3-174-16,3 1 6 16,-1 10-1-16,-1 6-6 15,-4 10-8-15,-3 8 4 16,0 0-14-16,0-1-12 16,0 1-24-16,0 0-7 15,0 1-6-15,0 0-3 16,0 2-12-16,3 6-4 0,3 11-4 15,1 9-1-15,4 18 4 16,0 10-2-16,-1 8-4 16,0-4-4-16,1 6 2 15,-1 1 0-15,1 4 6 16,-2 9 1-16,1 7 2 16,-1-2-2-16,1 0-3 15,-1-3-2-15,-2-6 1 16,-1 2 0-16,1 7 2 15,-1 1 1-15,-1-3-5 16,-1 0-3-16,-1-4-5 16,2 1-1-16,1 6-1 15,1 2 0-15,-1-8 0 16,0-5 2-16,-2-10 2 16,0-1 0-16,1 6 0 15,-2 7-2-15,2 6-2 0,-1 0-1 16,-1-3-2-16,-2 1-3 15,0 1-1-15,1 7 1 16,-1 6 0-16,1-4-1 16,3-9-3-16,0-8-2 15,3-5-3-15,1 0-1 16,2 7 0-16,-1 0 0 16,-1 0 0-16,-1-5 0 0,-2-3 0 15,0-1 0-15,-2 2 0 16,-2 2 0-16,-1-2 0 15,-1-5 0-15,0-8 0 16,0-2 0-16,0-7 0 16,-2 3 0-16,2 4 0 15,0 5 0-15,0 9 0 16,1 1 0-16,3 0 0 16,-1-2 0-16,2-3 0 15,1-2 0-15,-4 7 0 16,1 4 0-16,-3 10 0 15,0 1 0-15,0-3 0 16,-3-5 0-16,0-4 0 16,-3 1 0-16,-1 10 0 15,-2 7 0-15,-1-1 0 16,0-4 0-16,1-14 0 16,0-10 0-16,6-21 0 0,1-11 0 15,5-24-43-15,8-19-51 16,5-56 94-16,2-42-48 15</inkml:trace>
  <inkml:trace contextRef="#ctx0" brushRef="#br0" timeOffset="20754.48">13583 7586 1765 0,'-18'0'92'16,"3"0"96"-16,0 1-115 16,0 5 15-16,-3 2 10 15,-4 2 8-15,-1-1 11 0,-2 4 10 16,-1 3-2-16,-2 5-16 16,1 3-9-16,-10 10-16 15,-7 6-10-15,-7 12-13 16,-6 6-8-16,-3 10 1 15,-2 4 0-15,0 0 1 16,-5-1-1-16,-4 2-6 16,-7-2-3-16,-5 6-5 15,0 6-1-15,5 11-5 16,6 1-3-16,-5 0-4 16,-3-1-1-16,-6 0 1 15,0 3 1-15,5-2-2 16,3-3-3-16,0-6-5 15,0-1-1-15,-4 2-4 16,-1 6 2-16,4-5 3 16,2-4 2-16,6-9 2 15,-1-4 0-15,2 5-2 0,-5 5 1 16,0 12-5-16,2-2-3 16,-4-3-7-16,2-3-3 15,-8 1-3-15,1 2 0 16,4 7 0-16,5-4 0 15,4-5 0-15,-2 2 0 16,-6 3 0-16,-5 6 0 16,-4 2 0-16,2-1 0 0,3 5 0 15,-2 0 0-15,-2 7 0 16,-4 1 0-16,-3-9 0 16,3-2 0-16,1-1 0 15,-2 6 0-15,-5 4 0 16,-6-4 0-16,-1 7 0 15,3-2 0-15,-2 7 0 16,0-1 0-16,2-12 0 16,5-4 0-16,20-14 0 15,10-1 0-15,13-10 0 16,8-9 0-16,13-21 0 16,5-10 0-16,14-22-20 15,7-11-56-15,12-36-109 16,8-29-86-16,17-61 127 15</inkml:trace>
  <inkml:trace contextRef="#ctx0" brushRef="#br0" timeOffset="24920.29">7546 10015 1270 0,'-15'-3'156'0,"2"2"176"15,1 0-78-15,4-2-27 16,2 2-15-16,0-1-46 15,3 0-12-15,3 2-14 16,-1-1-14-16,1 0-31 16,0-7-19-16,6 3-36 15,1-1-11-15,4-1-11 0,2 2-3 16,6 3-7-16,3 1-3 16,5 4-1-16,3 7 0 15,9 8 0-15,2 4 0 16,8 12 1-16,3 5 0 15,0 14 1-15,-1 3 0 16,-5 2 3-16,-9-2 2 16,-17 0 2-16,-10-1 4 0,-18 9 4 15,-11 7 2-15,-20 6 6 16,-11-2 2-16,-8-11 7 16,-2-11 4-16,-3-16 7 15,4-9-1-15,1-11-2 16,4-9-4-16,1-12-11 15,6-9-7-15,12-9-12 16,7-1-4-16,19-4-6 16,8-1 0-16,17-1-5 15,13 1-3-15,18 4 0 16,7 8-1-16,15 15 2 16,6 6 1-16,16 13 4 15,10 4 0-15,0-1 1 16,-1-1 0-16,-18-5 2 15,-13-2 0-15,-12-10-42 16,-7-3-32-16,-10-17-150 16,-4-12 27-16,-15-32 82 0</inkml:trace>
  <inkml:trace contextRef="#ctx0" brushRef="#br0" timeOffset="26885.89">10552 6631 1581 0,'-3'-21'106'0,"8"-2"86"16,3-6-39-16,3-3-5 15,2 0-13-15,4 3-46 16,0 3-21-16,8 4-36 15,2 2-9-15,3 5-5 16,2 4 1-16,4 8 7 16,1 5 3-16,4 12 2 15,-1 5-2-15,-8 12-2 16,-8 3-4-16,-13 7 3 16,-6 0 6-16,-14-1 16 15,-8-1 7-15,-17-2 10 16,-8 1 1-16,-6-5-4 15,2 0-7-15,10-8-17 16,6-5-10-16,15-8-17 16,4-5-7-16,11-6-16 15,2 1-3-15,12-6 2 0,8-1 3 16,21-1 13-16,7 2 3 16,15 4-2-16,0 6-2 15,-1 9 1-15,-3 4 0 16,-3 8 1-16,-8 3 0 15,-11 1 4-15,-8-2 3 16,-20 3 11-16,-8 2 10 16,-13 4 13-16,-16 4 5 0,-19-3 0 15,-6-2-2-15,-12-10-11 16,2-4-7-16,7-6-13 16,0-4-2-16,9-7-60 15,4-4-36-15,12-5-138 16,6-8 346-16,14-10-142 15</inkml:trace>
  <inkml:trace contextRef="#ctx0" brushRef="#br0" timeOffset="28101.84">9893 7079 2478 0,'-13'14'137'16,"-9"-42"63"-16,38 26-128 15,25-1-57-15,6 0-1 16,11-4 6-16,2-4-6 16,7-4-6-16,4-3-2 15,5-2 0-15,-2-2-2 16,-9 5-6-16,-9 1-44 16,-17 10-99-16,-5 5 422 15,-5 12-254-15</inkml:trace>
  <inkml:trace contextRef="#ctx0" brushRef="#br0" timeOffset="28567.69">6738 10309 3114 0,'-19'-6'58'0,"10"11"-48"16,25 3-28-16,23 4-6 15,13-4 21-15,23-4 6 16,10-3-1-16,8-12 13 16,-1-2-27-16,-1-9-121 15,1-5-29-15,7-9 54 16</inkml:trace>
  <inkml:trace contextRef="#ctx0" brushRef="#br0" timeOffset="31733.38">12406 10172 2052 0,'2'10'119'15,"-2"-10"94"-15,4 0-111 16,-1 3 15-16,1-3-7 16,-3 0-13-16,-1 0-3 15,0 0 4-15,0 0 15 16,-6 0 3-16,-7-3-24 16,-2 0-9-16,-20-3-21 15,-8 1-3-15,-17 2 1 16,-8 0-2-16,-6 4-6 15,2 2-8-15,-1 4-13 16,-2 2-6-16,-3 3-10 0,-4 6-4 16,2-3-4-16,0 4 0 15,15-6 1-15,7 2 1 16,14-4 1-16,8 0-1 16,6-1-2-16,5-2-1 15,5 0-4-15,4 0-1 16,3 2-3-16,2 1-5 15,6 12-4-15,5 15-1 16,10 31 1-16,5 20 2 0,11 25 5 16,4 10 2-16,2 9 0 15,-2 2 1-15,-5-8 1 16,-2-6 0-16,-7-17 3 16,-3-11 0-16,-4-16 4 15,-3-6 5-15,-6-23 4 16,-3-11 4-16,-4-16 13 15,-2-6 4-15,-7-6 4 16,-4-4-2-16,-11-5-15 16,-7-3-7-16,-9-14-14 15,-5-4-5-15,-5-12-22 16,5-9-18-16,9-5-85 16,8-11-110-16,22-21 134 15</inkml:trace>
  <inkml:trace contextRef="#ctx0" brushRef="#br0" timeOffset="32016.65">12016 10695 2695 0,'-40'47'227'0,"3"-11"372"0,25-9-590 15,11-1-7-15,1 4 0 16,0 3 0-16,0 16 1 16,0 7 1-16,3 20-2 15,3 8 0-15,3 4 0 16,2-2-1-16,1-8 3 16,-1-7-11-16,-1-20-44 15,-1-10-48-15,0-27-187 16,-1-17 134-16,3-37 30 15</inkml:trace>
  <inkml:trace contextRef="#ctx0" brushRef="#br0" timeOffset="32433.5">12194 10675 2861 0,'13'24'103'0,"11"-1"58"15,11 7-119-15,12 5 3 0,0 0 7 16,-12-6-18-16,-5-3-15 16,-11-3-9-16,-6-4 1 15,-11 1 11-15,-5 2 1 16,-14 6 3-16,-3 4-3 16,-5-2-11-16,-1 0-3 15,2-10 0-15,5-3 0 0,9-11-6 16,8-2-2-16,17-1-3 15,6-2-3-15,17 1 5 16,4 1 0-16,14 4 1 16,3 5 0-16,14 11 1 15,2 6 0-15,-7 4-2 16,-9 1 1-16,-29-1 20 16,-16 2 17-16,-21 10 24 15,-15 13 4-15,-32 22-10 16,-12 10-15-16,-24 6-19 15,-3-5-2-15,-3-21-35 16,-5-10-27-16,3-23-97 16,7-17-77-16,24-37 309 15,12-31-152-15</inkml:trace>
  <inkml:trace contextRef="#ctx0" brushRef="#br0" timeOffset="35448.83">19570 6494 2134 0,'-33'17'62'0,"18"-16"24"15,5 2 2-15,8-2 22 16,0 0-6-16,6-1-36 15,6 0-12-15,11 2-2 16,5 1 3-16,14 7-12 16,7 3-12-16,3 7-17 15,0 3-5-15,-13-1-4 16,-10-1 0-16,-18-2 3 16,-9 3 4-16,-15 10 8 0,-9 5 4 15,-10 5 11-15,0 0 1 16,0-9 5-16,7-4 0 15,13-8-10-15,6-2-4 16,9-5-12-16,5 0-3 16,16-2 8-16,10-3 6 15,20-9 9-15,6-7 3 16,18-14-6-16,1-8-5 0,-2-8-9 16,-4-6-5-16,-19-4 4 15,-10-3 9-15,-17-5 13 16,-7 1 3-16,-14-9-6 15,-9-3-9-15,-18 0-15 16,-6-1-2-16,-19 13-8 16,-7 8-3-16,-14 16-6 15,-3 10-6-15,-12 20-2 16,-4 12-1-16,2 22 2 16,3 12 1-16,7 23 3 15,9 10 0-15,15 16 0 16,8 4-1-16,26 9-1 15,16 0 1-15,31-2 2 16,16-8 3-16,27-26 5 16,15-17 4-16,18-25 11 15,11-15 4-15,6-17 8 0,-6-13 1 16,-7-18-2-16,-8-8 0 16,-15-16-4-16,-10-4-1 15,-23-7-3-15,-15 2-3 16,-22 5-1-16,-12 5-2 15,-17 4-5-15,-8 3-7 16,-12 13-27-16,-3 6-36 16,-5 12-99-16,-1 10-72 15,9 9-489-15,7 5 443 0</inkml:trace>
  <inkml:trace contextRef="#ctx0" brushRef="#br0" timeOffset="36581.72">21756 6516 2750 0,'-13'17'160'0,"-15"-46"203"16,-4 40-372-16,-10 22 5 15,-13 6 4-15,-11 10-2 16,-1 7 2-16,5 9-2 16,9 7-1-16,20 14-7 0,12-2-1 15,23-11-3-15,9-9 0 16,24-18 9-16,7-9 6 16,19-20 27-16,4-8 14 15,11-22 11-15,4-12-1 16,5-15-16-16,0-10-11 15,-20-2-11-15,-13 2-3 16,-27 16-3-16,-11 10-1 16,-14 23-10-16,-1 2-3 0,-2 31-1 15,3 11 1-15,5 14 5 16,3-3 1-16,17-9 1 16,7-8 1-16,19-9 6 15,9-3 4-15,16-15 11 16,2-10 5-16,-4-18 5 15,-9-8 2-15,-20-12 1 16,-13-2-1-16,-19-14-3 16,-10-4-3-16,-22-7-6 15,-12-1-1-15,-39 7-6 16,-11 11-2-16,-15 21-6 16,-1 12-7-16,20 18-5 15,13 8-2-15,25 2 0 16,14-2 2-16,24-10-8 15,2 4-3-15,29-9 1 0,13-4 3 16,34-6 10-16,18-4 1 16,21-1 0-16,-1 2-1 15,-8 10 1-15,-10 6 0 16,-9 16 0-16,-1 11 0 16,-11 15 0-16,-12 5-1 15,-20 7 1-15,-11 3 2 16,-15 2 0-16,-7-3 2 15,-16-6 2-15,-13-6 2 0,-15-9 2 16,-8-3 0-16,-12-8-2 16,-4-2 0-16,0-13-3 15,2-6-2-15,17-8-6 16,8-2-7-16,16-7-26 16,8-3-5-16,12-6-2 15,13-2 4-15,22 5 23 16,16 2 4-16,18 6 6 15,-1 6 2-15,1 7 2 16,-5 4 0-16,-7 11 0 16,-3-1 1-16,-10 6-2 15,-6 0 1-15,-15-1 2 16,-6-2 1-16,-15-9 4 16,-7-7 0-16,0 0 5 15,1 1 8-15,2-10 19 16,3-8 5-16,6-28-5 15,4-19-8-15,4-33-23 0,-2-10-5 16,-3-9-1-16,-6 12-1 16,-10 20-1-16,-3 14-4 15,-15 26-9-15,-7 9-9 16,-18 32-8-16,-7 15 3 16,-8 33 7-16,1 11 8 15,14 18 6-15,16 4 4 16,24 2 6-16,15 0 2 0,30-4 6 15,15-6-1-15,20-15-3 16,7-13 0-16,13-30 0 16,1-12-10-16,0-27-97 15,-1-18-69-15,-6-22 276 16,-1-10-164-16</inkml:trace>
  <inkml:trace contextRef="#ctx0" brushRef="#br0" timeOffset="36864.15">24267 6642 3519 0,'-13'5'37'15,"43"8"-87"-15,6 0-6 16,16-1 71-16,6-4 1 16,15-9-2-16,8-6-3 15,8-8-2-15,-1-1-9 16,-5 2-60-16,-8 2-44 16,-15 4-129-16,-8 1-48 0,-16 4-35 15,-11 3 134-15</inkml:trace>
  <inkml:trace contextRef="#ctx0" brushRef="#br0" timeOffset="37081.61">24240 7032 3020 0,'46'30'157'16,"14"-12"236"-16,40 5-429 15,18-3 44-15,9-16 0 16,-3-10-5-16,-5-22-7 16,6-6-26-16,-1-13-81 15,-5-1-63-15,-7 3 161 16,-18 5-64-16</inkml:trace>
  <inkml:trace contextRef="#ctx0" brushRef="#br0" timeOffset="40963.48">25752 6331 1745 0,'-6'-11'191'16,"-1"4"347"-16,7 7-511 15,1 0-5-15,1 0 48 16,1 1 10-16,4-1 10 16,4 0 16-16,12-1-34 15,2-1-8-15,12 0-4 16,4-2-11-16,12-1-20 15,3 1-6-15,4-4-12 0,-1 4-3 16,-8-5-3-16,3 1 4 16,-13-1-58-16,-1-2-49 15,1-2-97-15,-1 1-54 16,1-3-67-16,0-2-106 16,-5-2 255-16</inkml:trace>
  <inkml:trace contextRef="#ctx0" brushRef="#br0" timeOffset="41512.5">26640 5776 2089 0,'8'-14'88'0,"7"5"18"15,10 3-51-15,8 3-8 16,2-1 3-16,0 3 22 16,1 1 1-16,-1 2-8 15,2 6-6-15,-6 5-24 16,-6 2-7-16,-11 5 0 16,-7 4 1-16,-14 4 4 15,-10 4-1-15,-14 5 9 0,-3 0 3 16,-1-5 10-16,3-4-4 15,13-10-16-15,4-4-8 16,11-7-17-16,4-1-3 16,13 0-2-16,9 1 0 15,26 1 1-15,14-1 2 16,19-1 1-16,8 4-2 16,3 0 0-16,-4 2-2 0,-14 6-1 15,-5 1 0-15,-21 3 0 16,-9 1 4-16,-18-3 7 15,-12-2 8-15,-21 2 27 16,-11 2 10-16,-20 4 16 16,-8 3 2-16,-7-5-20 15,4-3-12-15,6-7-23 16,6-2-9-16,8-9-12 16,6 0-28-16,7-6-85 15,5-1-53-15,14-6-118 16,9-4 297-16,13-3-60 15</inkml:trace>
  <inkml:trace contextRef="#ctx0" brushRef="#br0" timeOffset="42394.87">26197 7195 2331 0,'-19'-2'109'16,"5"1"88"-16,10 1-159 15,3 0 11-15,2-1-2 16,4 1 1-16,13-4 10 16,10-1 5-16,24-2 10 15,12-2-1-15,24-3-19 16,12 0-6-16,19-3-5 15,4 0 1-15,11 1 0 16,5-1 0-16,6-2-8 16,6 0-7-16,7-1-13 0,-11-1-4 15,-2 2-5-15,-12 2-1 16,-18 3-3-16,-10 3 3 16,-33 1-31-16,-10 6-36 15,-31 2-110-15,-11 0-73 16,-20 14-69-16,-19 11 138 15,-52 0 41-15</inkml:trace>
  <inkml:trace contextRef="#ctx0" brushRef="#br0" timeOffset="42694.82">26413 7489 2997 0,'0'-2'40'0,"31"0"-76"16,15 1 12-16,37-2 46 15,12-6 9-15,22-2 18 16,11-5 0-16,15 2 2 16,5 1-5-16,7 1-19 15,3 3-8-15,-20 1-9 16,-3 3-3-16,-11 0-3 15,-10 1-1-15,-12 2 1 0,-18 0-28 16,-29-1-94-16,-17 2-53 16,-25 1-110-16,-10 0 45 15,-30 5 124-15</inkml:trace>
  <inkml:trace contextRef="#ctx0" brushRef="#br0" timeOffset="43045.89">26494 7595 2946 0,'-32'12'57'0,"18"10"-57"16,7 4-4-16,8 8 12 16,2 2 6-16,9 14 2 15,4 10-1-15,10 24 0 16,5 14-2-16,5 11-5 15,6 1-2-15,-1-7-2 16,1-8 0-16,-9-8 5 16,-6-7 7-16,-14-18 16 15,-5-9 10-15,-12-20 8 16,-12-5 4-16,-21-3 5 16,-14-3 3-16,-24-4-1 15,-9-4-5-15,-6-10-16 16,3-4-10-16,10-8-17 0,6-3-18 15,18-6-78-15,7-2-44 16,21-14-128-16,15-14 382 16,23-29-139-16</inkml:trace>
  <inkml:trace contextRef="#ctx0" brushRef="#br0" timeOffset="43261.96">27203 8050 2991 0,'10'40'168'16,"-6"2"200"-16,7 21-364 15,-3 6 2-15,-2 7-1 16,-1-4 0-16,1-1 0 16,2-2 0-16,6-12-22 15,2-6-43-15,0-17-140 16,1-8-76-16,-2-26 131 15</inkml:trace>
  <inkml:trace contextRef="#ctx0" brushRef="#br0" timeOffset="43694.49">27543 7926 3054 0,'38'3'78'15,"18"7"-43"-15,6 3-24 16,0 5 6-16,-10 2 2 16,-12 0 7-16,-5 0-4 15,-19-5 9-15,-8 2 3 16,-27 8-3-16,-11 4-1 16,-25 12-15-16,-5 0-3 0,1-9 13 15,7-5 5 1,21-11 7-16,12-4-3 0,27-3-29 15,19-1-5-15,38 2-2 16,21-3 3-16,34 0 14 16,13 0-1-16,0 7-5 15,-9 3-3-15,-30 7 0 16,-23-2 10-16,-35-4 32 16,-16 0 23-16,-39 3 22 15,-17 10-8-15,-40 18-29 16,-23 7-21-16,-28 0-20 15,-6-7-11-15,12-18-49 16,18-9-32-16,35-14-68 16,16-7-53-16,36-20 264 15,16-12-106-15</inkml:trace>
  <inkml:trace contextRef="#ctx0" brushRef="#br0" timeOffset="44977.47">19806 10925 1316 0,'-7'-5'-39'0,"2"-1"-226"16,-1-3 118-16,-4-2-100 16,-1-1 59-16,-4 0 551 15,0 3-130-15,1 3 266 16,1 2-90-16,3 2-106 15,3 2-29-15,7 0-69 16,0 0-41-16,13 2-67 0,7 3-25 16,12 2-10-16,6 3 5 15,2 5-4-15,3 0-14 16,-4 6-24-16,-6-2-8 16,-13-3-5-16,-11 3 11 15,-25 6 12-15,-9 5 3 16,-11 5-1-16,-2 2-10 15,9-6-8-15,7-5-2 0,11-9-8 16,8-4-5-16,15 0-7 16,9-1 0-16,20 4 5 15,14 0 3-15,10 3 4 16,1 2 0-16,-8 2-4 16,-8-1 0-16,-22-1 0 15,-9-5 11-15,-25 5 23 16,-16 9 4-16,-21 14 5 15,-10 7-11-15,-9 1-21 16,0-6-14-16,7-13-63 16,6-10-43-16,15-22-131 15,9-15-66-15,17-46-85 16,15-18-26-16,24-40-80 16,15-19 258-16</inkml:trace>
  <inkml:trace contextRef="#ctx0" brushRef="#br0" timeOffset="45293.6">20084 10619 1408 0,'-7'-61'313'0,"-17"26"308"0,-4 7-168 16,-15 8-179-16,-9 6-68 16,-20 12-85-16,-15 12-29 15,-10 27-55-15,-3 16-8 16,0 37-19-16,11 16-5 16,22 44-7-16,12 18-2 15,46 14-1-15,23 3 0 16,58-21-1-16,28-19-5 0,54-34-1 15,25-23 10-15,16-48 25 16,12-23 17-16,-12-47 18 16,-9-19-2-16,-19-37-9 15,-21-15-3-15,-48-12 1 16,-27-8 4-16,-53 4-4 16,-20-3-6-16,-45-7-17 15,-21 7-18-15,-38 12-31 16,-13 14-13-16,-10 32-26 15,2 15-3-15,17 31-104 16,12 17-56-16,35 31 123 16</inkml:trace>
  <inkml:trace contextRef="#ctx0" brushRef="#br0" timeOffset="45743.81">22184 11375 3482 0,'-8'12'95'16,"-5"-7"4"-16,-4 3-121 15,-17-4-5-15,-12 1-4 0,-24 1-4 16,-9 0 9-16,-1 6 35 15,3 2 4-15,19 6-6 16,12 1-5-16,20 2-16 16,12 0-4-16,25 8 1 15,15 2 2-15,20 12 9 16,14 4 3-16,17 0 2 16,1-2 1-16,-4-3 0 15,-10-6 1-15,-29-10-1 16,-11-3 8-16,-26 1 20 15,-14 5 6-15,-23 8 5 16,-9 1-4-16,-21-2-7 16,-2-6-1-16,3-12 0 15,0-6-27-15,19-14-41 16,9-9-35-16,16-17-75 16,15-13-28-16,23-18-71 0,18-8-21 15,25-10 449-15,17-2-204 16</inkml:trace>
  <inkml:trace contextRef="#ctx0" brushRef="#br0" timeOffset="46043.88">22528 11675 1750 0,'42'21'183'16,"-4"-7"186"-16,2-5-154 0,-1-9-72 16,-3-3-27-16,-12-14-21 15,-7-5-1-15,-12-15 10 16,-5-8-8-16,-13-10-37 15,-7 3-21-15,-7 11-16 16,-5 9-9-16,-5 20-7 16,0 12-3-16,-4 24-3 15,1 15 8-15,5 28 27 16,7 10 12-16,20 14 7 16,12-2-3-16,24-8-27 15,10-8-12-15,16-15-14 16,10-6-8-16,19-21-12 15,7-13-27-15,5-34-113 16,0-20 14-16,-11-39 53 16</inkml:trace>
  <inkml:trace contextRef="#ctx0" brushRef="#br0" timeOffset="46594.78">23449 11646 3578 0,'-18'53'65'16,"9"15"-72"-16,3 1-38 0,4-7 18 15,4-5-2-15,7-6 3 16,10-2 11-16,15 0 17 16,11-2 3-16,16-4-11 15,7-9-9-15,5-15-9 16,-2-9-4-16,-10-20-6 15,-7-8 3-15,-13-12-7 16,-7-9-5-16,-14-5 1 16,-9 0 2-16,-14 8 16 15,-8 9 14-15,-8 15 23 16,0 11 8-16,-1 14 11 16,3 9 3-16,11 8-8 15,8 6 1-15,22-1 0 16,13 0 3-16,18-9 2 15,6-7 0-15,10-16-2 16,1-9-2-16,-6-19 3 16,-4-14-1-16,-17-15-3 0,-12-12-3 15,-24-16-12-15,-19-8-7 16,-29-7-16-16,-12 1-6 16,-16 13-1-16,-8 13 9 15,-6 34 12-15,-2 18 3 16,6 32 3-16,12 18-3 15,17 22 3-15,11 8 9 16,28 10 3-16,11-1 0 16,32-6-13-16,16-8-19 0,32-18-42 15,12-9-35-15,22-28-105 16,7-18 301-16,-2-41-123 16</inkml:trace>
  <inkml:trace contextRef="#ctx0" brushRef="#br0" timeOffset="46827.35">25020 11562 3134 0,'9'19'221'16,"19"2"396"-16,14 6-650 15,57-3-18-15,-11-18-6 0,7-10 2 16,-25-16 12-16,1-4-5 16,-1-3-58-16,-3 2-72 15,-8 0-166-15,-8 8 172 16</inkml:trace>
  <inkml:trace contextRef="#ctx0" brushRef="#br0" timeOffset="47028.39">24996 11920 2450 0,'-15'53'295'0,"29"-26"413"16,19 0-589-16,47-6-164 16,15-10 4-16,12-25-9 15,11-12-9-15,-2-15-30 16,3-2-36-16,12-4-46 15,-6 0-135-15,-5-4 174 16</inkml:trace>
  <inkml:trace contextRef="#ctx0" brushRef="#br0" timeOffset="47760.31">26449 11334 2764 0,'-34'12'145'0,"10"-11"84"15,15-1-152-15,10 0 2 16,2 0-4-16,11 3 19 16,9-1 1-16,18 1-18 15,10-2-15-15,14 1-31 16,3-2-12-16,-4 1-12 16,-3-1 3-16,-7-2-32 15,0-3-47-15,4-7-130 16,3-4-62-16,16-19 122 15</inkml:trace>
  <inkml:trace contextRef="#ctx0" brushRef="#br0" timeOffset="48059.64">27490 10613 2972 0,'-23'-2'67'15,"22"2"-58"-15,11 0-12 16,29 0 18-16,15 0 27 0,29 0 42 16,8-4 10-1,25 0-11-15,13-2-23 0,4-1-40 16,4-2-8-16,-5 2-6 15,-9-2 0-15,-8-1-50 16,-8 1-40-16,-29-1-125 16,-15 0-57-16,-27-1 139 15</inkml:trace>
  <inkml:trace contextRef="#ctx0" brushRef="#br0" timeOffset="48311.45">27602 10596 3257 0,'-39'29'118'16,"6"13"45"-16,15 24-155 0,6 10 2 16,8 29 0-16,1 17 0 15,7 24 0-15,4 15 1 16,16 12-2-16,4-7 0 15,10-14-11-15,5-16-18 16,-1-36-56-16,1-20-31 16,-2-37-124-16,-2-27 22 15,6-59 103-15</inkml:trace>
  <inkml:trace contextRef="#ctx0" brushRef="#br0" timeOffset="48712.8">28064 10967 2604 0,'31'9'231'15,"2"7"414"-15,21 9-645 16,6 4 3-16,-6 0 1 16,-8-2 0-16,-19-4-2 15,-5-2 0-15,-26 5 4 16,-12 6 2-16,-25 11 4 15,-11 7-1-15,-13-2 7 16,1-3 1-16,14-9 2 16,14-8 2-16,20-9-12 15,16-4-10-15,28-2-10 0,15-2-2 16,27-3 4-16,11 2 5 16,9-3 7-16,2 2 0 15,-2 8-1-15,-9 1 1 16,-30 2 10-16,-18-2 15 15,-30-2 36-15,-11 4 10 16,-32 11-6-16,-18 8-14 16,-32 8-38-16,-11 1-17 15,3-10-33-15,2-9-25 0,20-10-111 16,9-7-77-16,16-18 132 16</inkml:trace>
  <inkml:trace contextRef="#ctx0" brushRef="#br0" timeOffset="49359.62">27654 11164 2493 0,'-4'2'111'0,"2"-1"52"16,4 1-110-16,7 4 7 0,2 2 9 15,4 8 29-15,0 8-6 16,-1 21-12-16,-5 12-10 16,-8 26-31-16,2 12-13 15,-2 11-13-15,0 2-13 16,10-15-36-16,-1-12-33 16,7-23-100-16,2-12-48 15,4-22 111-15</inkml:trace>
  <inkml:trace contextRef="#ctx0" brushRef="#br0" timeOffset="49744.71">26911 12404 2540 0,'-35'23'189'16,"6"-24"278"-16,29 1-466 15,10-1-5-15,15-4 10 16,11 2 18-16,27-6 22 0,18-3 9 15,33-2 13-15,19-5-1 16,32-4-7-16,8-2-11 16,27-4-21-16,3 2-8 15,-1 2-10-15,2 0-4 16,-22 3-1-16,-4-2 8 16,-23 0-46-16,-14 1-44 15,-24-2-132-15,-14-1-3 16,-36 8 94-16</inkml:trace>
  <inkml:trace contextRef="#ctx0" brushRef="#br0" timeOffset="50842.6">27763 12765 1844 0,'-46'22'270'0,"5"-4"450"16,17-7-578-16,6-4-29 16,12-4-7-16,4 0-14 15,8-3-36-15,9 1-9 16,16-2-2-16,13 1-2 0,21 1 1 16,10 0-6-16,17 4-19 15,1-1-4-15,-6 6-6 16,-14 2-2-16,-23 4-1 15,-16 3 2-15,-20 0 7 16,-6 0 4-16,-18 1 5 16,-10 3 1-16,-21 8-4 15,-12 3-1-15,-14 5 9 16,-6-4 5-16,0-4 4 16,8-5 0-16,18-8-10 15,14-4-8-15,20-8-12 16,12-5-9-16,-2 2-19 15,11-3-3-15,22-6-1 16,11-1 3-16,27-4 11 16,16 0 0-16,10 4 3 15,-2 3 1-15,-1 6 1 0,-9 7 2 16,-5 11 2-16,-5 5 2 16,-18 9 4-16,-9-1 3 15,-23 1 7-15,-13 0 4 16,-22 3 5-16,-18 3 1 15,-30 5 0-15,-15 7 2 16,-22 8 2-16,-4 1-1 16,-3 3-4-16,2-6-7 0,19-19-38 15,11-13-45-15,28-36-184 16,18-27 256-16,22-44-82 16</inkml:trace>
  <inkml:trace contextRef="#ctx0" brushRef="#br0" timeOffset="53341.21">4841 5300 1552 0,'-23'-23'176'16,"-11"-2"303"-16,17 5-387 16,-2 1-1-16,-10-5-17 15,-5-7-20-15,-26-10-38 16,-14-2-2-16,-32-13-2 15,-17-4-2-15,-31 0-2 16,-17 2-3-16,-22 16 1 16,-14 6 0-16,-14 15-2 15,-4 4 1-15,-13 15 3 16,-4 7 0-16,-3 20 3 16,-4 10 1-16,5 27-3 15,2 10 0-15,14 16-2 16,14 2 0-16,25 5-2 15,15 6-1-15,29 14-4 16,15 3 0-16,34 4-2 16,19-1-3-16,39 3-2 0,19 1 0 15,39-5 0-15,23 4 2 16,40-7 5-16,27-4 5 16,49-10 5-16,24-5 2 15,42-27 6-15,23-10 1 16,31-17 6-16,13-7 2 15,20-21-2-15,-1-8-1 16,7-19-7-16,1-13-1 16,-4-27-3-16,-6-11-1 0,-15-19-1 15,-22-13-1-15,-33-13 4 16,-20-7 5-16,-51-7 14 16,-18-6 8-16,-50-5 14 15,-26-4 5-15,-49-8 2 16,-27-5 1-16,-52 5-2 15,-31 2-11-15,-60 13-18 16,-30 11-11-16,-61 27-20 16,-19 17-1-16,-30 33-5 15,4 21 2-15,26 39-68 16,22 23-20-16,48 43 45 16</inkml:trace>
  <inkml:trace contextRef="#ctx0" brushRef="#br0" timeOffset="53505.25">4690 5777 2693 0,'104'88'121'0,"26"-68"259"16,31 38-483-16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604" units="cm"/>
          <inkml:channel name="Y" type="integer" max="1787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3983" units="1/cm"/>
          <inkml:channelProperty channel="Y" name="resolution" value="1000.447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2T19:45:40.2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14790 6324 1992 0,'19'-6'180'0,"-2"-14"369"16,7-6-514-16,0-4 33 16,-8-8 31-16,-4-2 5 15,-9-7-26-15,-2-3-12 16,-5 3-22-16,-6 2-14 16,-5 12-11-16,-4 8-9 15,-12 19-7-15,-6 10-5 16,-21 33-12-16,-7 19 4 0,-8 27 4 15,-1 16 1-15,13 34 4 16,6 6 1-16,23 15 5 16,13-3 4-16,25-16 5 15,16-13 4-15,17-30 5 16,10-19 3-16,17-35 9 16,7-18 9-16,10-28 16 15,-1-13 3-15,-1-29-5 16,-3-16-10-16,-4-17-22 15,-2-5-8-15,-15 4-7 16,-7 16-3-16,-21 26-3 16,-9 16-3-16,-10 25-9 15,-4 15-2-15,-4 38-1 16,0 20 3-16,6 36 7 16,1-2 2-16,16-15 0 15,6-11 2-15,7-22 1 0,5-8 2 16,7-18 7-16,-1-12 2 15,7-24 9-15,0-12 8 16,-6-27 16-16,-6-9 2 16,-18-18-3-16,-11-11-6 15,-15-12-21-15,-6-1-4 16,-15 2-8-16,-6 17-2 16,-17 25 3-16,-6 16-5 15,-9 28-13-15,-4 12-5 0,5 26-39 16,6 7-31-16,19 4-66 15,10 0-51-15,25-12-136 16,14-11-21-16,28-26 187 16</inkml:trace>
  <inkml:trace contextRef="#ctx0" brushRef="#br0" timeOffset="265.33">16316 5251 2854 0,'-10'37'58'0,"-2"43"-38"15,-3 22-2-15,-8 40 39 16,-3 26 11-16,6 25 0 16,3 18-2-16,15 2-14 0,4-13-6 15,5-11-14-15,4-19-6 16,2-37-7-16,0-20-5 15,1-40-13-15,-3-22-18 16,-4-28-85-16,-6-19-49 16,-3-21 327-16,-8-29-199 15</inkml:trace>
  <inkml:trace contextRef="#ctx0" brushRef="#br0" timeOffset="849.13">15672 6325 2779 0,'39'26'215'0,"5"-3"322"15,20 3-515-15,30 4-24 16,9-5 10-16,3-13 1 16,3-7-3-16,1-16-44 15,2-10-36-15,-6-15-96 16,-9-6-51-16,-15-4-26 15,-16 2 25-15,-21 15 94 16,-10 10 53-16,-21 19 118 16,-9 15 45-16,-16 28 52 15,-7 19 18-15,-7 35-14 16,0 13-20-16,8 15-28 0,5 0-9 16,14-3-15-16,10-10-6 15,19-27-10-15,8-17-1 16,6-31-4-16,5-12 7 15,6-24 15-15,1-12 2 16,4-28 4-16,-7-19-11 16,-10-35-24-16,-9-16-13 15,-16-25-20-15,-8-8-12 0,-24-11-26 16,-14 8-2-16,-23 20-5 16,-10 26 6-16,-17 51 8 15,-11 27-9-15,-8 45-5 16,4 18 0-16,14 34 23 15,11 11 19-15,27 12 29 16,14 3 5-16,27-9-2 16,21 0-8-16,20-14-20 15,13-4-2-15,24-9-5 16,5-9 0-16,24-24 0 16,1-14-7-16,1-30-29 15,0-15-33-15,-5-26-88 16,0-9-59-16,-16-10-53 15,-6-5-30-15,-19-4 165 16</inkml:trace>
  <inkml:trace contextRef="#ctx0" brushRef="#br0" timeOffset="1082.92">17818 6388 3393 0,'22'13'113'0,"14"3"82"16,29 8-214-16,8-1 47 16,5-9 3-16,3-5-9 0,2-11-3 15,6-8 0-15,10-8-7 16,1-4-18-16,-14-1-71 16,-10 1-47-16,-22 4-153 15,-9 4 359-15,-18 5-120 16</inkml:trace>
  <inkml:trace contextRef="#ctx0" brushRef="#br0" timeOffset="1299.97">17924 6739 3511 0,'-19'28'69'0,"26"7"-15"16,22 4-48-16,32-6 45 15,13-4 8-15,27-21-26 16,11-9-12-16,18-24-8 0,5-12-11 16,-6-11-57-16,3-4-40 15,-15 1-114-15,-1 7-77 16,-8 6-19-16,-9 4-436 16,-18 1 482-16</inkml:trace>
  <inkml:trace contextRef="#ctx0" brushRef="#br0" timeOffset="5254.02">19836 5778 1535 0,'-8'0'132'16,"-2"16"238"-16,7 2-369 15,2-1 9-15,1-6-1 16,0-2-1-16,0-3-3 16,1-2 0-16,-1-3 1 15,1 0-1-15,-1 0 1 16,0 0-1-16,0 1 1 16,-1-1 0-16,-7 0 1 15,3-1 0-15,-1-2 1 16,1-1-2-16,1 0-2 15,-1-1-1-15,3 1-3 16,0 1-8-16,1 1-51 16,0 0-43-16,-6-10 52 0</inkml:trace>
  <inkml:trace contextRef="#ctx0" brushRef="#br0" timeOffset="6047.91">19816 5904 1584 0,'-6'17'105'16,"2"-4"177"-16,2-1-175 15,6-2 20-15,1-3 18 16,2-1-23-16,4-4-7 15,4-8 0-15,3-8 5 0,9-16-2 16,3-10-6-16,5-16-20 16,3-7-19-16,-5-12-20 15,-1-2-10-15,-2-9-18 16,-2-2 0-16,0 6-13 16,3 4-2-16,-4 22-4 15,-2 9 0-15,-5 18-2 16,-2 6-3-16,-5 14-4 15,0 5-5-15,-2 6-5 16,1 9 0-16,7 15 4 16,1 13 5-16,6 32 7 15,2 18 2-15,5 21 3 16,5 5 3-16,5 8 5 16,1-1 1-16,2-1 5 15,1-6 3-15,2-15 1 16,-2-9 0-16,-4-12-1 15,-2-5-3-15,-5-9-7 0,-4-10-1 16,-10-16-5-16,-4-7-1 16,-10-17 2-16,-3-3-4 15,-4-11-39-15,-1 0-40 16,-2-12-135-16,-5-20-54 16,-12-45 129-16</inkml:trace>
  <inkml:trace contextRef="#ctx0" brushRef="#br0" timeOffset="6313.31">20930 5197 2928 0,'-4'9'79'0,"-16"27"8"16,-5 18-66-16,-13 37 47 15,-12 16 9-15,-15 22 1 16,-1 6-10-16,-4 5-26 15,4-4-5-15,10-11-17 16,9-10-9-16,13-24-9 16,7-7-1-16,15-24-17 15,5-12-19-15,12-19-80 16,6-10-64-16,15-24-66 16,10-26 9-16,16-39 121 15</inkml:trace>
  <inkml:trace contextRef="#ctx0" brushRef="#br0" timeOffset="8246.32">21847 5736 3013 0,'20'-24'56'0,"-20"24"-54"16,-2 1-9-16,-11 8 29 15,-10 8 0-15,-15 21-6 16,-8 15-8-16,-6 32-2 15,3 10-1-15,42 11-2 16,-23-1-3-16,20-17 1 16,10-8 4-16,-15-20 9 15,40-9 9-15,18-21 15 16,8-13 11-16,20-28 15 16,7-19 1-16,3-27-9 0,2-10-11 15,-13-10-19-15,-6 2-6 16,-18 11-6-16,-10 14-2 15,-18 20 2-15,-9 12-3 16,-13 17-9-16,-9 7-5 16,-17 24-10-16,-4 7 0 15,-2 27 6-15,9 5 3 16,19 0 0-16,9-3-2 16,18-13 2-16,8-8 2 0,15-18 5 15,9-11 6-15,19-26 8 16,5-14 4-16,5-29 5 15,-6-10-1-15,-7-18-3 16,-6-1-2-16,-9 2-7 16,-9 4-2-16,-23 16 3 15,-13 8 0-15,-21 17-2 16,-16 12-7-16,-18 20-14 16,-10 13-6-16,-11 24 2 15,2 11 6-15,-2 6 8 16,4-4 3-16,13-11 0 15,9-7-2-15,24-11 0 16,10-5 0-16,17-2 2 16,14-3 1-16,30-4 0 15,14-4-1-15,14-7 0 16,4-8 0-16,5-2-1 0,3-1 0 16,-3 5 1-16,-6 4-1 15,-23 9 1-15,-9 6 0 16,-14 12 0-16,-5 3-1 15,-13 11 1-15,-7 9 2 16,-12 11 0-16,-4 5 1 16,-4 4-2-16,1 1-1 15,7-9-3-15,5-4-1 0,10-15 2 16,5-9 1-16,10-10 5 16,10-5 2-16,13-15 5 15,4-5 4-15,6-17 2 16,-2-13 0-16,-6-22-4 15,-3-10-3-15,-11-18-5 16,-10-1-2-16,-25 7 1 16,-14 6 4-16,-27 13 7 15,-13 6-3-15,-18 14-6 16,-8 9-10-16,-11 22-9 16,2 10-1-16,6 13 1 15,10 5 3-15,24 1 3 16,12-1 0-16,21-5-5 15,8-3-5-15,19 4-2 16,16 0 1-16,29 4 4 16,16 0 6-16,18-1 0 0,1 1 1 15,1 10 3-15,-6 3 0 16,-9 12 0-16,-6 3 2 16,-18 7-1-16,-10 5 1 15,-23-1 2-15,-6-1 2 16,-13-9 1-16,-4-8 2 15,-3-11 3-15,-4-5 1 16,-1-8 4-16,-1-6 3 16,-1-7 6-16,3-9-1 0,-4-18-7 15,3-13-6-15,3-24-18 16,2-10-5-16,11-9-2 16,3 1 1-16,8 3 7 15,4 7 2-15,9 6-2 16,8 8-1-16,4 9-2 15,2 5 2-15,-9 13 2 16,-5 6 2-16,-10 11 1 16,-8 8 0-16,-9 4 0 15,-7 4-2-15,-2 4-2 16,-10 5-2-16,-15 15-1 16,-8 10 3-16,-13 14 4 15,-3 1 1-15,1 8 2 16,7 1-1-16,11 3-1 15,9-2-2-15,17-8 0 16,8-5 0-16,18-8 1 0,8-1 2 16,16-5 5-16,6-3 2 15,8-10 2-15,4-6 1 16,-1-14 1-16,-7-9 0 16,-2-10 1-16,-3-6 0 15,-10-7 0-15,1-5-3 16,-12-12-4-16,-3-6-2 15,-7-13-4-15,-3-1 0 0,-8 13 0 16,-4 12 0-16,-4 24 0 16,-2 7 0-16,2 13 0 15,0 1 0-15,-1 4 0 16,4 14 0-16,2 27 0 16,5 17 0-16,6 18-2 15,6 1 0-15,10-8 0 16,2-7-1-16,0-15 3 15,-4-7 2-15,-11-19 1 16,-7-11-1-16,-11-13 0 16,0-1-2-16,-2-16 0 15,-10-14 0-15,-6-21 0 16,-4-9 0-16,1-18 0 16,4-11 0-16,12-13 0 15,7-4 0-15,16 10 0 16,7 14 0-16,11 24 0 0,5 12 0 15,17 15 0-15,6 9 0 16,24 17 0-16,13 12 0 16,-4 23 0-16,-2 10 0 15,-23 11 0-15,-13 7 0 16,-21 8 0-16,-11 4 0 16,-28 14 0-16,-16 5 0 15,-33-1 0-15,-19 4 0 16,-49-4-44-16,-19-1-58 0,-47-1-54 15,-23-5 285-15,-17-17-21 16</inkml:trace>
  <inkml:trace contextRef="#ctx0" brushRef="#br0" timeOffset="8745.65">19189 7403 2900 0,'-61'0'76'0,"9"0"-4"0,37 0-88 15,27-2 27-15,9-1 11 16,39-8 17-16,29-3 17 16,52-6 7-16,36-3-5 15,43-2-14-15,24 4-2 16,36-1 4-16,16 1-2 16,35 7-1-16,12 2-2 15,25 4-5-15,15-1-1 16,1-3-4-16,7 2-1 0,-7-5-3 15,-9-2-1-15,-7 2-5 16,-5-3-1-16,-21 5 3 16,-11 6 4-16,-38 8 11 15,-28 6 1-15,-42 10-2 16,-22 1-5-16,-38 2-14 16,-21-5-6-16,-39-3-5 15,-26-2 3-15,-35-6-21 16,-16 2-44-16,-36-5-85 15,-28 4-72-15,-67 2 248 16,-38 4-97-16</inkml:trace>
  <inkml:trace contextRef="#ctx0" brushRef="#br0" timeOffset="9411.58">20047 8216 2863 0,'-2'-19'110'0,"2"-4"111"16,5-3-177-16,-3 5 31 15,-1 6 9-15,-1 6-30 16,-1 9-8-16,1 9-20 16,0 13-7-16,5 31-11 15,3 19-7-15,14 26 0 16,9 6 0-16,15 6-1 16,9-31 0-16,6-18 6 15,1-3 7-15,1-45 19 16,-2-8 7-16,-3-20 6 15,0-10 0-15,-7-25-3 16,-6-12-3-16,-8-13-4 16,-7-3-4-16,-14 2-11 15,-4 9-5-15,-8 18-6 16,-4 14 1-16,-2 22 5 0,0 7-3 16,-4 14-13-16,0 12-8 15,-5 46-14-15,1 28 0 16,4 52 10-16,6 23 4 15,13 34 5-15,5 0 2 16,9 13 1-16,0-7 2 16,2-23 4-16,-3-5 5 15,-10-30 6-15,-4-18 0 16,-12-30 3-16,-7-16-2 0,-8-28-2 16,-6-7-2-16,-2-15 1 15,-1-10-3-15,-2-16-5 16,-4-10-2-16,-15-21-7 15,-4-17-4-15,-8-29-12 16,5-13-7-16,12-33-57 16,6-11-43-16,21-19-95 15,9-18-23-15,21 9 124 16</inkml:trace>
  <inkml:trace contextRef="#ctx0" brushRef="#br0" timeOffset="11494.82">21944 8405 2420 0,'39'-9'191'16,"-37"8"258"-16,1-2-385 16,-2 3-3-16,-6 0 24 15,-9 11-12-15,-6 8-4 16,-22 22-43-16,-3 16-20 15,0 14-6-15,2 19 3 16,17-5 1-16,10 3-2 16,16-17 0-16,8-5 2 15,16-12 10-15,8-11 9 0,17-16 16 16,8-17 5-16,11-26-1 16,4-15-2-16,3-24-13 15,0-5-5-15,-4-5-10 16,-6 4-4-16,-21 18-3 15,-12 12 1-15,-23 19 6 16,-7 10 1-16,-11 19-5 16,-5 15-3-16,-4 26-6 15,1 11-1-15,16 7 1 16,8-4 0-16,15-14-1 16,5-8 0-16,4-19 5 15,-3-11 8-15,3-18 7 16,1-8 4-16,1-25 2 15,5-12-2-15,-7-20-5 16,-5-11-4-16,-15-5-5 0,-7 1-2 16,-15 7-3-16,-9 8 0 15,-12 16 2-15,-8 7 0 16,-14 16 9-16,-8 11-1 16,-13 20-3-16,4 10 1 15,11 9-11-15,11-2 0 16,27-5 0-16,8-3-6 15,21-2-9-15,14-2-2 16,35-2-3-16,20-1 3 0,18-8 6 16,9-2 1-16,1-4 3 15,-1 3 3-15,-8 0 3 16,-10 4 1-16,-24 12 3 16,-16 7 0-16,-18 22 0 15,-6 11 1-15,-15 17 1 16,-6 7 0-16,-7 1 1 15,-2-6 0-15,3-17-3 16,3-14-1-16,9-16-1 16,9-7 3-16,15-9 4 15,8-6 1-15,24-14 5 16,8-13-2-16,7-19-3 16,2-18-1-16,-10-24-4 15,-4-13-1-15,-13-12-1 16,-11 9-1-16,-24 16 1 15,-16 10-1-15,-28 20 1 16,-12 6 0-16,-19 17 2 0,-4 7 1 16,-1 17 0-16,-3 6-1 15,8 9-3-15,5 1-1 16,13 4 0-16,10-1-1 16,16 0 1-16,5-1-1 15,13 8-1-15,8 4 1 16,26 10-2-16,13 5-1 0,23-1 1 15,9-5 1-15,12-5 1 16,3-1 2-16,2-3 1 16,-3 0-1-16,-11-5-1 15,-4-5 0-15,-14-6-1 16,-5-3 0-16,-15-6 0 16,-8-6 0-16,-12-1 0 15,-4-3 0-15,-8-2 0 16,-4-3 0-16,-6-4 0 15,-3-3 0-15,-5 1 0 16,-1-5 0-16,-4 5 0 16,0 0 0-16,0 1 0 15,-1 3 0-15,3 3 0 16,0 7 0-16,1 3 0 16,3 5 0-16,0 0 0 15,0-1 0-15,1 1 0 16,0 1 0-16,0 0 0 0,0 0-1 15,0 0-2-15,0 0 0 16,0 0 1-16,1 1 1 16,2 4 1-16,-1 0 0 15,-1 4 0-15,-1 8 0 16,-5 11 0-16,-2 10 0 16,-4 13 0-16,-1 7 2 15,1 10-1-15,1 0 0 0,4 3 1 16,3-4-2-16,1-14 2 15,2-8-1-15,0-20 0 16,0-10-1-16,0-14 0 16,0-1 0-16,4-1 0 15,-3-17 0-15,4-31 0 16,3-18 0-16,9-30 0 16,3-8 0-16,8 0 0 15,2 2 0-15,1 15 0 16,-4 12 0-16,5 18 0 15,3 11 0-15,6 15 0 16,5 7 0-16,1 14 0 16,-5 9 0-16,-2 11 0 15,-5 8 0-15,-8 11 0 16,-6 4 0-16,-21 11 0 16,-11 7 0-16,-18 7 0 15,-14 2 0-15,-9-6 0 0,-1-6 0 16,0-7 0-16,7-6 0 15,16-5 0-15,8 0 0 16,15-5 0-16,7-2 0 16,14 1 0-16,11 0 0 15,24 0 0-15,12-3 0 16,21-11 0-16,9-8 0 16,4-17 0-16,1-11 0 0,-13-17 0 15,-8-7 0-15,-4-7 0 16,-7 0 0-16,-9-2 0 15,-9 0 0-15,-23 14 0 16,-10 7 0-16,-11 21 0 16,-2 16 0-16,0 1 0 15,-6-3 0-15,-6 26 0 16,1 11 0-16,2 24 0 16,7 5 0-16,13 12 0 15,8 0 0-15,9-5 0 16,-3-2 0-16,-10-17 0 15,-3-12 0-15,-9-20 0 16,-3-16 0-16,0 1 0 16,0-3 0-16,-9-28 0 15,-3-10 0-15,-6-27 0 16,0-12 0-16,9-22 0 0,3-16 0 16,16-8 0-16,7 1 0 15,9 23 0-15,2 19 0 16,7 26 0-16,5 9 0 15,16 13 0-15,8 7 0 16,14 20 0-16,1 12 0 16,2 28 0-16,2 10 0 15,-15 19 0-15,-5 9 0 16,-19 15 0-16,-19 11 0 0,-29 8 0 16,-16 2 0-16,-38-3 0 15,-10-4 0-15,-19-9 0 16,-10-7 0-16,-7-34 0 15,-5-16 0-15,-15-59 0 16</inkml:trace>
  <inkml:trace contextRef="#ctx0" brushRef="#br0" timeOffset="11644.5">26249 9283 3876 0,'-27'114'117'0,"-22"-39"-243"15,-10-18-97-15,-50-45 135 0</inkml:trace>
  <inkml:trace contextRef="#ctx0" brushRef="#br0" timeOffset="12977.44">14429 10351 3089 0,'-68'49'229'0,"24"-25"169"16,27-17-365-16,41-1-86 15,16 0-5-15,48-3 53 16,30-3 6-16,49-8 0 15,32-2 1-15,37-5-3 16,13 2-1-16,37 1 1 16,6 7 0-16,25 2 4 0,19 6 3 15,22 2 9-15,6 4 4 16,25-2 1-16,8-2-1 16,13-3-7-16,12 1-4 15,15 2-4-15,7 5 0 16,14 5-2-16,4 5 1 15,5 6 1-15,-3 1 0 16,-6 1 2-16,-6-1 2 16,-1-8 1-16,-4-4 1 0,4-6-2 15,3-4 2-15,-13 4-2 16,-10 4 0-16,-35 9 0 16,-18 6-2-16,-39 3-1 15,-25 3-1-15,-49 1 1 16,-27-4-5-16,-48-6-4 15,-25-2-2-15,-51-6-5 16,-24-3 3-16,-42-5 0 16,-15-7 2-16,-17-7 2 15,-13-9 5-15,-18-29 7 16,-11-21 0-16,-19-54 0 16,-1-23-6-16,-8-60-3 15,3-24-1-15,10-53 0 16,3-34-1-16,18-43-1 15,8-20 1-15,14-16-5 0,7 5 1 16,7 18 1-16,1 3-1 16,4 24 4-16,2 7 0 15,-1 30-1-15,2 25 0 16,-3 41 2-16,-3 18 2 16,-3 36 1-16,0 17 2 15,-7 16 2-15,4 12 2 16,-10 23 4-16,-4 11 5 15,-14 25 2-15,-5 10-2 0,-17 5-4 16,-10-1-2-16,-23 1-6 16,-12-3-2-16,-22 9-2 15,-12 6-2-15,-22 7-4 16,-15 4 1-16,-42 13 0 16,-16 6 0-16,-40 14 1 15,-19 6 0-15,-25 11 3 16,-31-3-1-16,-39 7 2 15,-12 1 1-15,-39 4-1 16,1 2 1-16,-24 3-1 16,-17 2 0-16,-30 0 0 15,-11 2 1-15,-19 1 0 16,-4 0 1-16,-1-1-1 16,-5 0-1-16,11 3 1 15,-6-3 0-15,8-5 1 16,11-6 0-16,11-12 2 0,13-6 2 15,36-10-1-15,10-3 1 16,28-5-1-16,24 0-1 16,21 4 1-16,17 1 0 15,42 9 1-15,11 5 2 16,49 4-3-16,22 3 0 16,41 4-2-16,28 1-2 15,44 5 0-15,25 5-1 16,39 15-8-16,11 12-5 0,18 29-4 15,7 20 2-15,14 64 6 16,8 25 5-16,18 88 6 16,9 52 1-16,9 81 2 15,3 50 0-15,-11 41 7 16,-13 5 8-16,-19-3 16 16,-11-16 5-16,-1-35-5 15,7-33-1-15,25-81-25 16,20-48 3-16,33-100-777 15,9-68 555-15,-12-110-177 16</inkml:trace>
  <inkml:trace contextRef="#ctx0" brushRef="#br0" timeOffset="17009.2">28194 7176 2557 0,'4'3'130'0,"11"0"123"16,25 8-223-16,14 3 8 16,23 2-5-16,10 1-4 15,4-5-15-15,-1-5-5 16,-7-7-3-16,-10-2 4 15,-7-5-41-15,-5-2-35 0,-13-2-110 16,-8-5 50-16,-36-6 44 16</inkml:trace>
  <inkml:trace contextRef="#ctx0" brushRef="#br0" timeOffset="17193.4">28098 7601 3021 0,'13'16'60'0,"39"3"-60"16,17 1 0-16,33-4 18 15,15-7-3-15,15-18-17 16,1-7-17-16,7-21-50 16,-5-10-46-16,-6-19-66 15,1-10-368-15,-21-17 348 16</inkml:trace>
  <inkml:trace contextRef="#ctx0" brushRef="#br0" timeOffset="17809.04">30200 5825 2987 0,'-1'30'66'16,"1"29"-24"-16,0 50-53 15,0 31 4-15,-7 34 14 16,-2-2 1-16,3-7-4 16,6-17 2-16,3-43 24 15,3-25 19-15,-3-42 38 16,1-18 7-16,-2-20-5 16,3-8-12-16,8-30-35 15,5-14-9-15,7-36-16 16,1-9-4-16,4-12-2 15,0-12 0-15,9-3-2 16,5 3-4-16,0 24-1 16,-2 26 3-16,-15 39 1 15,-8 16-4-15,-6 25-11 16,0 8-3-16,2 29 1 16,-1 20 6-16,-3 35 10 0,0 13 0 15,5-2-2-15,2-11-2 16,4-33 3-16,-3-17 4 15,0-24 10-15,-2-8 3 16,4-19 6-16,6-11 4 16,9-23-1-16,5-12-1 15,9-22-7-15,1-14-5 16,3-24-10-16,-2-2-1 16,-8 9-3-16,-6 19 1 0,-17 42 7 15,-5 20-3-15,-9 20-10 16,-1 15-4-16,0 30-6 15,2 22 0-15,-2 44 7 16,2 6-2-16,4 10 3 16,6-2-16-16,10-16-43 15,0-3-27-15,-4-28-59 16,-4-12-35-16,-11-33-21 16,-4-12 325-16,-8-27-127 15</inkml:trace>
  <inkml:trace contextRef="#ctx0" brushRef="#br0" timeOffset="18076.24">29614 7368 3669 0,'15'16'77'0,"37"8"-41"15,55 14-51-15,25 1 20 16,34-13 15-16,14-8 5 16,6-18-3-16,5-8 3 15,6-12-2-15,-7-4-2 0,3-2-1 16,-10 1-21-16,-25 5-83 16,-14 1-43-16,-37 6-155 15,-17 2 330-15,-57 15-86 16</inkml:trace>
  <inkml:trace contextRef="#ctx0" brushRef="#br0" timeOffset="18510.34">30138 8317 3350 0,'-36'50'154'15,"18"20"171"-15,8 42-340 16,9 14-2-16,8 21 18 16,4 2 11-16,2-14 14 15,2-10-1-15,1-26 12 16,-1-17 5-16,-2-29-5 0,0-9 4 16,0-24-16-16,0-11-15 15,6-16-19-15,4-16 0 16,9-32 6-16,4-15 8 15,5-35 10-15,6-19-5 16,12-22-6-16,5-7-2 16,0 4-1-16,-2 19-1 15,-19 41 1-15,-7 23 1 0,-9 42-3 16,-3 15-1-16,0 25-1 16,5 17 0-16,5 40 9 15,3 15 3-15,0 24-1 16,-4 8 0-16,-3 2-7 15,-3-1-1-15,-3-16 0 16,-3-12 0-16,-1-30 0 16,2-17-625-16,-5-37-177 15</inkml:trace>
  <inkml:trace contextRef="#ctx0" brushRef="#br0" timeOffset="18673.52">32108 9407 3337 0,'-409'104'220'0,"372"13"318"16,31-37-747-16,9-13-692 16,0-68 578-16</inkml:trace>
  <inkml:trace contextRef="#ctx0" brushRef="#br0" timeOffset="21640.6">3966 10643 1420 0,'17'14'113'16,"4"-6"205"-16,15 7-200 16,3 0 12-16,2-3 47 15,-5-3-3-15,-9-9-6 16,-8-3 15-16,-12-8 13 16,-5-3-6-16,-9-13-28 15,-3-10-33-15,-22-15-59 16,-14-5-29-16,-29 0-28 15,-21 5 8-15,-25 12-2 0,-17-4 0 16,-17 7 5-16,-9 3 2 16,-22 1 6-16,5 9 2 15,-13 8-10-15,-6 3-5 16,5 11-10-16,-7 8-3 16,11 26-4-16,3 10-3 15,5 18-4-15,11 8-3 16,17 13-4-16,11 14-1 0,25 22-1 15,10 6 1-15,21 11 5 16,11 4 2-16,25 0 3 16,10 5 0-16,31 11-3 15,17 3-1-15,38 4-1 16,19 3 2-16,40-3 2 16,19-6 1-16,34-9 3 15,17-8 0-15,29-17 0 16,14-10 3-16,27-25-1 15,10-20 0-15,15-39 1 16,9-20-1-16,-5-36 2 16,-2-25 1-16,-19-43 6 15,-13-25 1-15,-27-34 4 16,-18-17 3-16,-28-22 6 16,-25-12 3-16,-37-18 1 15,-20 0 0-15,-50 3-4 16,-22 20 1-16,-42 24 5 0,-27 11 3 15,-53 35-3-15,-23 11-7 16,-45 37-39-16,-20 22-33 16,-19 41-66-16,-3 20-40 15,0 40 81-15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604" units="cm"/>
          <inkml:channel name="Y" type="integer" max="1787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3983" units="1/cm"/>
          <inkml:channelProperty channel="Y" name="resolution" value="1000.447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2T19:46:56.3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12433 3154 1621 0,'5'-16'43'16,"-11"15"-20"-16,3 1 0 15,2 4 43-15,1 1 26 16,0 3 35-16,1 1 11 15,8-2-11-15,0 0 0 16,7-2 1-16,3-3-1 16,5-2-14-16,7-1-19 15,5-3-29-15,4 0-8 16,9-1-3-16,3 0-2 0,4-1 7 16,-1-1 4-16,-5 1-7 15,-3 0-3-15,2 2-13 16,1-2-8-16,6 2-5 15,2 1-3-15,7-1-2 16,2 0-1-16,-1 4-2 16,1-2-1-16,1 1-2 15,4 1 1-15,18-1-1 16,1 0 2-16,0-1 0 16,2-1 0-16,-3-1 1 15,4 2-1-15,6-1-1 16,-2 3 0-16,-4 3-3 15,-2 2 0-15,0 2-1 16,17 1 0-16,-22-12-3 16,18 12 2-16,-2 1-2 15,-1 0-1-15,14 16 0 0,-15-12-1 16,-3 3 0-16,4-1 0 16,1 3 0-16,0 1 0 15,0 2 2-15,-4 3 0 16,3 5 1-16,1 3 1 15,-7 3-2-15,3-1 1 16,-3 0-3-16,5-4 0 16,-4 3 0-16,-7-1-1 15,-5 4-1-15,-5 3 1 0,1 1-1 16,7 1 0-16,-4 6 2 16,-2 3-1-16,-3 7 1 15,-3 3-1-15,3-2-1 16,2-4-1-16,-7-1-1 15,-5-1-2-15,-8 9 1 16,-1 7 0-16,0 11 1 16,2 1 1-16,5-3 3 15,-1-6 0-15,-4-6 2 16,-3 3 1-16,-2 6-3 16,-3 10 0-16,6 2 0 15,4-5 1-15,3-3-2 16,0-1-2-16,-5 6-3 15,-6 10-2-15,-11-1 0 16,-4-1 0-16,-2-1 0 16,4 0 0-16,1 9 0 0,2 8 0 15,4-2 0-15,2 3 0 16,-6 3 0-16,-2 5 0 16,-10 6 0-16,-1 4 0 15,3 3 0-15,-1 6 0 16,1 5 0-16,4 3 0 15,-6 0 0-15,3 0 0 16,1-3 0-16,-6 0 0 0,-3 0 0 16,-4-4 0-16,-5-4 0 15,-2 0 0-15,-6-8 0 16,-1 2 0-16,-5-3 0 16,-2 0 0-16,-3 2 0 15,-2 2 0-15,-5 2 0 16,-4 1 0-16,-7 10 0 15,-5 2 0-15,-10 2 0 16,-4 3 0-16,-9 1 0 16,0-3 0-16,-1-6 0 15,-1 5 0-15,-1-12 0 16,0-1 0-16,-3-2 0 16,-2-3 0-16,-11-5 0 15,-1-4 0-15,-2-7 0 16,0-1 0-16,3-5 0 15,-5 5 0-15,-16-1 0 16,-7-4 0-16,-8-11 0 16,-1-3 0-16,7-4 0 0,-2 3 0 15,-6-5 0-15,-1-6 0 16,-1-13 0-16,4-7 0 16,1-7 0-16,-1 0 0 15,-4-4 0-15,1 0 0 16,-5-10 0-16,0 1 0 15,-5-5 0-15,-5-1 0 16,-5-1 0-16,-3-2 0 0,-7-2 0 16,2-1 0-16,4-2 0 15,-2 0 0-15,5 0 0 16,0-1 0-16,-1 0 0 16,2-3 0-16,2-2 0 15,-2-4 0-15,-2-2 0 16,-4-3 0-16,1-2 0 15,-6-1 0-15,0-4 0 16,4-1 0-16,-4-1 0 16,2-2 0-16,1-1 0 15,4 1 0-15,-6 1 0 16,1 0 0-16,1-3 0 16,1-1 0-16,2-4 0 15,1-5 0-15,7-8 0 16,-1-1 0-16,2-9 0 0,5-4 0 15,2-4 0-15,0-9 0 16,3-9 0-16,-1-4 0 16,-4-7 0-16,2 0 0 15,9 7 0-15,3 2 0 16,8 13 0-16,3 9 0 16,6 10 0-16,8 4 0 15,19 5 0-15,8 1 0 16,17 2 0-16,8-2 0 0,7-10 0 15,6-10 0-15,4-33-560 16,-4-12 412-16</inkml:trace>
  <inkml:trace contextRef="#ctx0" brushRef="#br0" timeOffset="2298.85">21991 8255 1623 0,'4'7'112'15,"1"-13"138"-15,3 0-170 16,0-2 14-16,0-5 11 15,1 0-5-15,-7-7 6 0,-1-3 6 16,-3-6-5-16,-4-4-9 16,-2-3-27-16,-3 2-10 15,-4 6-11-15,0 5-3 16,-6 9-6-16,-3 3-5 16,-11 9-13-16,-6 2-8 15,-4 11-8-15,0 7-2 16,-5 15-2-16,0 9-2 15,-3 10 0-15,-2 2 0 16,7 4 0-16,3 4 1 0,5 1 0 16,4 1 1-16,12-2 2 15,7 0 3-15,15-3 3 16,8-3 2-16,14-8 2 16,9-8 1-16,9-8 4 15,2-6 3-15,9-4 3 16,0-6 1-16,9-9-4 15,2-3-3-15,-6-9-6 16,-3-2-2-16,-10-2-2 16,-3-3-8-16,-6-2-47 15,-6 1-41-15,-8-3-126 16,-5 1-30-16,-7-6 119 16</inkml:trace>
  <inkml:trace contextRef="#ctx0" brushRef="#br0" timeOffset="3283.19">22107 8112 1931 0,'-2'-9'110'16,"0"5"30"-16,0-1-5 15,0 3-16-15,-3 0-22 16,-2 2-21-16,-2 4-6 16,-3 5-13-16,-1 9-6 15,-4 15-9-15,2 10-5 16,-2 16-5-16,4 9-3 0,6 6 1 16,4 2 3-16,4 0 9 15,6-8 1-15,2-6 0 16,3-10-6-16,2-14-14 15,-1-6-5-15,1-7-10 16,-1-3-8-16,-4-7-59 16,0-5-49-16,0-7-113 15,-2-5 99-15,2-14 36 16</inkml:trace>
  <inkml:trace contextRef="#ctx0" brushRef="#br0" timeOffset="3749.18">22485 8158 2780 0,'-9'31'58'16,"4"20"-57"-16,-3 11-3 15,-1 13 9-15,1 5 0 16,7 3-4-16,4-2 0 15,12-13 3-15,0-8 1 16,-1-21 7-16,-3-11 8 16,-5-16 11-16,-2-4 11 0,0-11 35 15,-2-9 12-15,0-26 4 16,-2-14-8-16,-3-33-38 16,1-10-19-16,-1-14-18 15,2 0-3-15,4 8-5 16,1 3 0-16,7 16-1 15,2 11-1-15,7 22-2 16,0 11-3-16,6 14-4 16,2 6-1-16,7 8 1 15,5 4-1-15,9 8 1 16,2 6-1-16,-1 11-1 16,-5 7-1-16,-17 5-1 15,-6 2-1-15,-9 2-8 16,-1-3-13-16,-1-6-42 15,0-5-36-15,-2-8-79 16,2-7 327-16,4-25-140 16</inkml:trace>
  <inkml:trace contextRef="#ctx0" brushRef="#br0" timeOffset="4115.85">23338 8068 2435 0,'-2'-26'65'0,"-5"1"-33"15,1 2 8-15,-20 8 10 16,-6 4-2-16,-10 14-2 15,-6 11-1-15,-3 25-1 16,-1 14-5-16,-1 21-11 16,3 6-5-16,16 9 5 15,7 1 4-15,20 1 12 16,10-2 4-16,16-12-8 16,6-8-4-16,13-18-14 15,6-9-4-15,14-18-3 16,7-8-5-16,14-20-47 15,-1-13-53-15,3-23 312 0,-5-13-211 16</inkml:trace>
  <inkml:trace contextRef="#ctx0" brushRef="#br0" timeOffset="4385.81">23999 7535 2837 0,'2'17'85'15,"2"8"37"-15,6 23-144 16,-2 11 21-16,-6 23 5 16,-3 13 1-16,-4 29-2 15,1 11-1-15,0 8-1 16,4 0 0-16,6-19-73 15,6-12-42-15,1-33-104 16,1-16-60-16,-3-36 158 16</inkml:trace>
  <inkml:trace contextRef="#ctx0" brushRef="#br0" timeOffset="5664.28">24191 8556 1772 0,'18'13'217'15,"3"-9"439"-15,12-2-611 0,4-5 8 16,-4-18 15-16,2-10-13 16,-7-22-6-16,-2-10-7 15,-6-10-17-15,-7-1-10 16,-13 16-6-16,-8 12 5 16,-12 26-6-16,-5 15-3 15,-11 30-3-15,0 17-3 0,1 27 13 16,5 12 7-16,17 8 0 15,7 2-3-15,17-13-7 16,8-9 2-16,11-23 13 16,0-17 10-16,9-20 13 15,4-9 3-15,6-22-7 16,4-8-7-16,-8-20-13 16,-3-7-8-16,-14 1-7 15,-7 9-1-15,-9 20-4 16,-6 11 1-16,-13 19-1 15,-6 12-1-15,-6 27 0 16,-1 7-1-16,7 15-1 16,8-4-1-16,10-19-1 15,6-7 2-15,14-17 10 16,6-8 7-16,17-13 10 16,6-13 1-16,4-15-1 0,-1-12 0 15,-7-11-8-15,-4-6-2 16,-14 4-7-16,-9 12-2 15,-16 22-1-15,-10 9-7 16,-24 24-14-16,-11 15-3 16,-13 26-1-16,0 11 7 15,17-1 10-15,7-5 1 16,16-27 2-16,5-10 5 16,11-14 13-16,7-5 3 0,15-13 15 15,6-8 1-15,13-22-5 16,6-14-3-16,2-10-15 15,5-7-5-15,0 9-6 16,-3 11-2-16,-10 22-4 16,-12 13-5-16,-12 27-12 15,-6 21-7-15,-5 48-20 16,-8 30-13-16,-15 51-8 16,-6 18-17-16,-4-1 16 15,3-16 18-15,-2-36 22 16,-4-21 27-16,-15-30 15 15,-5-9 10-15,2-25 13 16,3-13 0-16,8-23-2 16,2-9-8-16,6-23-9 15,6-9-4-15,19-27-5 0,14-12-4 16,23-37-4-16,18-19-2 16,33-32-1-16,9-19-2 15,12-20-1-15,0-2-1 16,-16-5 0-16,-4 13 1 15,-12 24 5-15,-14 11 2 16,-19 41 4-16,-13 16 1 16,-18 39 1-16,-3 16 3 15,-11 27 6-15,-2 9-9 16,-7 25-18-16,-8 18-6 0,-7 44-10 16,-4 28 5-16,3 41 13 15,6 10 2-15,12 10 0 16,7-12 3-16,12-26 2 15,4-21 1-15,1-44 12 16,-4-16 7-16,0-21 8 16,4-8 3-16,7-20 10 15,6-12 2-15,12-26-2 16,-1-16-3-16,1-24-18 16,-3-4-9-16,-8 10-8 15,-7 17 0-15,-8 35-1 16,-14 25-9-16,8 6-10 15,-9 25-2-15,1 31 1 16,3 8 7-16,3 0 9 16,2-13 2-16,0-27 3 15,1-10 4-15,1-16 4 16,1-4 2-16,6-12 2 0,1-6-1 16,0-11 0-16,-1-1-2 15,-5 8-3-15,-3 6-1 16,0 19-12-16,-4 13-5 15,-3 29-2-15,0 12-8 16,-2 16-45-16,2 1-33 16,2-6-109-16,2 0-62 0,-6-4 3 15,-5-4-242-15,-23-13 330 16</inkml:trace>
  <inkml:trace contextRef="#ctx0" brushRef="#br0" timeOffset="6080.16">21808 9200 3101 0,'-45'8'70'16,"21"2"-4"-16,35-2-97 0,17-5 17 16,40-6 40-16,24-9 20 15,68-11 9-15,21-4-3 16,46 2-15-16,14 4-13 16,18 10-9-16,16 8 5 15,9 11 14-15,11 8 13 16,2 6 15-16,4 3 3 15,9-4-9-15,-13-1-9 16,-19-9-19-16,-19-5-8 0,-42-8-10 16,-13-6-3-16,-46-5-4 15,-20-1-12-15,-47 0-55 16,-25 3-42-16,-42 1-92 16,-30 3-31-16,-66 5 120 15</inkml:trace>
  <inkml:trace contextRef="#ctx0" brushRef="#br0" timeOffset="6480.84">22626 9950 2751 0,'13'-11'101'16,"8"-6"51"-16,4-2-135 15,-5-7 11-15,-6 0 0 16,-17-1-3-16,-10 2-1 16,-17 4 18-16,-6 4 3 15,-14 17-12-15,-7 7-4 16,-16 26-29-16,-6 12-1 15,5 21 3-15,6 14 9 16,27 13 15-16,16 4 4 0,30-5 6 16,16-12-2-16,34-16-12 15,16-7-4-15,12-11-8 16,3-5 1-16,-4-17-5 16,-3-11-12-16,4-19-53 15,-3-10-54-15,-13-14-103 16,-12-3 63-16,-20-4 56 15</inkml:trace>
  <inkml:trace contextRef="#ctx0" brushRef="#br0" timeOffset="6694.98">23065 10120 3048 0,'-6'30'97'0,"4"10"34"16,8 16-134-16,1 4 17 16,1 1 3-16,4 0-4 15,5-3-8-15,0 0-5 16,1-9-37-16,-1-5-43 16,-5-17-115-16,-2-9 389 15,-3-30-194-15</inkml:trace>
  <inkml:trace contextRef="#ctx0" brushRef="#br0" timeOffset="6997.29">23454 10296 2685 0,'2'77'102'15,"9"6"38"-15,13-5-130 16,1-10 5-16,-6-22-8 15,-3-12 6-15,-10-22 29 16,-5-11 24-16,3-12 29 16,-1-11 4-16,-1-21-14 15,-1-8-15-15,-1-9-11 16,2 1-9-16,2-4-15 16,6 1-9-16,5-9-17 15,4-1-5-15,8 2-14 16,3 3-25-16,7 15-102 0,3 8-72 15,10 17-77-15,2 8-95 16,10 21 223-16</inkml:trace>
  <inkml:trace contextRef="#ctx0" brushRef="#br0" timeOffset="7263.51">24318 10060 2233 0,'-18'4'216'15,"-3"-2"385"-15,-14 4-592 16,-5 5-3-16,-15 11-2 16,-6 9-1-16,1 13 4 15,4 6 1-15,12 5 13 16,10 0 8-16,21 2 13 16,9 0 1-16,16-1-8 15,12 1-10-15,17-6-21 16,11-6-7-16,15-19-37 15,4-15-37-15,2-31-85 16,3-23 370-16,1-28-195 16</inkml:trace>
  <inkml:trace contextRef="#ctx0" brushRef="#br0" timeOffset="7513.16">24501 10186 3031 0,'-26'89'112'16,"18"-3"59"-16,9 3-163 16,18-11 5-16,5-10 0 15,9-15-10-15,3-9-2 16,8-21 2-16,5-10 3 0,4-19 4 16,2-11 0-16,-7-20-8 15,-3-7-6-15,-8-11-16 16,-5-8-22-16,-5-12-49 15,-3-6-34-15,-6-21-84 16,-4 0-32-16,-3 2-112 16,-2 8 182-16</inkml:trace>
  <inkml:trace contextRef="#ctx0" brushRef="#br0" timeOffset="8013.1">25057 9970 1564 0,'0'89'236'16,"0"10"310"-16,4 8-371 15,5-4-4-15,5-23-66 16,1-12-23-16,4-18-16 16,-1-12 4-16,-5-20-2 15,-1-9-10-15,3-18-28 0,1-11-13 16,6-24-9 0,1-8 0-16,-1-13 1 0,2-3 0 15,-1-3-3-15,0 1 1 16,-5 18 11-16,-5 11 17 15,-7 26 17-15,0 15 5 16,-3 25 0-16,5 18-9 16,-2 21-1-16,0 6 9 15,-5-3 17-15,3-5 1 0,-2-14-8 16,1-6-11-16,3-17-30 16,0-9-10-16,3-10-16 15,4-7 2-15,11-16 10 16,5-9 6-16,15-19 8 15,6-9-6-15,6-10-13 16,-1 3-2-16,-10 14-2 16,-7 12 0-16,-17 23 1 15,-9 12-3-15,-5 32 0 16,-2 16 2-16,-3 30 3 16,6 15 3-16,-1 3-2 15,3-3-2-15,2-23 0 16,0-15 0-16,-3-28-48 15,-3-13-49-15,4-27-115 16,2-23-65-16,9-41-315 0,6-17 345 16</inkml:trace>
  <inkml:trace contextRef="#ctx0" brushRef="#br0" timeOffset="8341.29">26811 8688 3163 0,'-32'9'76'0,"45"0"-32"15,9 1-20-15,7 0 46 16,7 0 4-16,10-4 11 16,1-1-7-16,8-3-19 15,2-2-12-15,-4 0-26 16,-2-2-11-16,-9 2-15 16,-5 2-14-16,-6-2-43 15,-4 2-37-15,-9-1-92 16,-5-1-54-16,-17 6 131 15</inkml:trace>
  <inkml:trace contextRef="#ctx0" brushRef="#br0" timeOffset="8562.77">26556 8953 2777 0,'3'17'235'16,"24"-4"352"-16,9 5-490 15,38 4-47-15,3-2 10 16,6-11-35-16,7-7-7 0,-2-11-7 16,0-6-3-16,-15-5-39 15,-6-2-47-15,-14 1-148 16,-9 2-28-16,-12 7 116 16</inkml:trace>
  <inkml:trace contextRef="#ctx0" brushRef="#br0" timeOffset="10412.26">15143 7393 2167 0,'-48'-21'103'0,"24"-2"23"16,-3-3-15-16,-15-7 2 15,-5-4-28-15,-15-3-29 16,-5-3-10-16,-21-4-10 15,-8 1-9-15,-15 8-10 16,-7 8-3-16,-13 27-2 16,-4 14-4-16,-3 26-4 15,-11 13-1-15,8 15 2 16,5 6 1-16,9 16 0 16,10 15-2-16,20 23-4 15,9 15-2-15,22 27-3 16,18 2-2-16,32 0-1 15,18-2-1-15,40-21 1 16,26-11 0-16,39-25 4 0,21-14 2 16,46-35 7-16,5-19 6 15,32-37 14-15,1-18 5 16,-10-37 8-16,-3-14 4 16,-37-28 10-16,-11-14 7 15,-29-16 8-15,-21-4-2 16,-34-9-9-16,-22-5-9 15,-47-8-11-15,-28-5-10 16,-38 0-55-16,-15 5-37 0,-25 21-93 16,-9 11-44-16,-7 43-35 15,-5 27 467-15,-15 59 147 16</inkml:trace>
  <inkml:trace contextRef="#ctx0" brushRef="#br0" timeOffset="12027.81">28992 7832 2553 0,'11'-4'85'0,"7"-4"14"16,-7 1-28-16,1 0 36 15,-3 0-8-15,-8 2-5 16,-1 2-13-16,-4-2-13 16,-3 2-3-16,-8 3-27 15,-5 4-16-15,-19 22-22 16,-3 11-3-16,-9 28-3 16,-1 10 1-16,14 12 3 15,5 1 0-15,19-9 0 16,11-4 1-16,18-9 4 15,11-2 2-15,16-5 5 16,13-7 0-16,11-11 5 16,5-14 5-16,6-26 14 15,-7-12 3-15,0-25 5 16,-2-12-1-16,-5-19-10 16,-4-9-1-16,-10-16-13 0,-10-12-6 15,-14-8-6-15,-11 0-5 16,-20 9-1-16,-14 13-1 15,-18 26-7-15,-9 9 1 16,-17 23-9-16,-6 11-5 16,-8 21 3-16,-1 13 0 15,8 20 10-15,3 3 3 16,18 11 1-16,15 3-1 0,24 7 1 16,18 7 1-16,25 6 3 15,16-1 2-15,20-1 1 16,6-7-1-16,20-19 1 15,2-8-11-15,1-12-66 16,-2-7-62-16,-17-8-112 16,-11-3 396-16,-20-3-163 15</inkml:trace>
  <inkml:trace contextRef="#ctx0" brushRef="#br0" timeOffset="12527.77">27686 9011 1715 0,'-13'2'271'15,"-8"-4"429"-15,16 0-567 16,8 2-85-16,4 0 16 16,10 0 12-16,9-1 11 0,18-1-7 15,11-1-4-15,23 2-17 16,14 1-9-16,16 0-11 16,6 4-2-16,6 3-2 15,9 1 0-15,9 3-2 16,10 2-2-16,15 1-4 15,1-1-3-15,19-1-5 16,9-3-1-16,8-5 1 16,11-2 1-16,-5-2 5 15,5-2 3-15,-14-1 3 16,-9 1 0-16,-10 2-4 16,-23-1-3-16,-14 1-8 15,-14 1-5-15,-24-1-4 16,-10-1-3-16,-30 0 0 15,-12-2 0-15,-25-1-25 16,-9 1-23-16,-11-2-84 0,-5 2-28 16,-11-9-110-16,-9-3 39 15,-27-4 123-15</inkml:trace>
  <inkml:trace contextRef="#ctx0" brushRef="#br0" timeOffset="20790.8">4767 14211 825 0,'-45'-30'159'16,"27"-2"220"-16,16-6-251 15,5-2-25-15,13-7 10 16,4 1 6-16,6 0 8 16,0 1 10-16,0 9-9 15,-3 7-3-15,-1 11-14 16,-4 10-14-16,-2 8-11 15,0 55-3-15,0 27-15 16,0 3-6-16,1 91-25 16,0 11-13-16,7 35-14 15,2 4-2-15,2-21-2 0,5-11-1 16,-6-48 1-16,-1-26-2 16,-4-43-2-16,-2-24-2 15,6-27 0-15,1-7 2 16,9-12 7-16,-1-2 3 15,3 3 1-15,1 11 0 16,1 41-3-16,1 31 0 16,-3 63-1-16,-5 31-2 15,-8 48-2-15,-5 19-1 16,-7 20 0-16,-4-7-5 0,-5-17 41 16,-3-20-15-16,0-39 58 15,1-25-6-15,3-58-14 16,0-31-12-16,-3-48-20 15,-2-23-10-15,0-2-23 16,-3-1-11-16,-21-36-50 16,-13-25-50-16,-19-49 52 15,-6-24-6-15,-2-21 31 16</inkml:trace>
  <inkml:trace contextRef="#ctx0" brushRef="#br0" timeOffset="24772.81">28593 9998 2009 0,'-31'-5'279'0,"-18"-3"495"16,39 4-725-16,8 3-7 15,11-4-30-15,10-2-2 16,24-7 28-16,9-3 15 16,23 0 21-16,3 0 1 15,12 6-16-15,7 8-11 16,-5 13-24-16,-4 9-7 16,-22 17-9-16,-14 3-2 15,-26 12 0-15,-12 6-2 0,-28 5 1 16,-17 1 8-16,-23-5 24 15,-14-8 12-15,-7-12 14 16,-2-6-1-16,15-10-15 16,14-4-7-16,19-8-8 15,11-6-6-15,13-4-10 16,5 0-11-16,5-3-10 16,11-4-3-16,23-5 1 15,8 0 5-15,24 6 4 16,5 5 1-16,-4 10-1 15,2 7-1-15,-19 7 0 16,-7 3 1-16,-17 3 2 16,-14 0 2-16,-23 9 6 15,-14 4 1-15,-28 12 6 16,-13 4 4-16,-18-3-4 16,-4-6-2-16,4-11-9 0,7-5-5 15,23-10-3-15,8-4 0 16,18-13-73-16,5-7-69 15,17-33-142-15,12-22-65 16,36-56 210-16,16-24-3 16,45-51 132-16</inkml:trace>
  <inkml:trace contextRef="#ctx0" brushRef="#br0" timeOffset="25105.81">29727 9703 3222 0,'-24'53'110'0,"1"18"-1"15,1 24-79-15,5 40-1 16,5 5-9-16,13-7-8 16,6-4-1-16,18-26 4 15,10-7 6-15,16-16 19 16,13-15 3-16,12-30 1 16,10-15-2-16,1-22-8 15,-4-10 1-15,-11-16 3 16,-10-10 0-16,-24-6 13 15,-16-6 6-15,-29 4-14 16,-16 2-6-16,-31 9-23 16,-7 11-14-16,-27 25 0 15,-8 18 0-15,-7 26 0 16,3 7 0-16,24 4 0 0,18-5 0 16,28-17-33-16,12-9-64 15,23-14-162-15,9-11-64 16,37-37-68-16,17-20 31 15,30-36 226-15</inkml:trace>
  <inkml:trace contextRef="#ctx0" brushRef="#br0" timeOffset="25372.51">30495 9899 2461 0,'-3'6'205'0,"-19"33"130"16,-5 19-157-16,-3 40-100 15,5 7-27-15,13 1-11 16,8-5-1-16,19-16-4 15,17-4-1-15,31-4-5 16,9-9 4-16,8-20 8 16,0-15 4-16,-8-26 11 15,0-12 4-15,-3-22 6 16,-8-11 0-16,-19-19 2 16,-15-7 1-16,-27-11-20 15,-12-6-11-15,-24-4-27 16,-8-5-19-16,-8-5-84 15,0 3-86-15,9 2 97 16</inkml:trace>
  <inkml:trace contextRef="#ctx0" brushRef="#br0" timeOffset="25508.12">31287 9656 3728 0,'-4'13'144'0,"5"-5"70"16,15 1-345-16,5-5-10 16,3-41 55-16</inkml:trace>
  <inkml:trace contextRef="#ctx0" brushRef="#br0" timeOffset="31053.09">22605 12242 2424 0,'-21'9'205'16,"14"-12"231"-16,5-1-366 16,4 0-10-16,11-3-47 15,8-2-13-15,13-6 12 16,8 1 13-16,18 5 24 15,4 5 9-15,4 15 1 16,0 14-10-16,-3 28-22 16,-4 11-12-16,-10 22-13 15,-6 9 0-15,-22 15 2 16,-10 8 3-16,-19-1 12 16,-9-5 8-16,-24-16 20 15,-11-6 8-15,-18-11 2 16,-10-9-3-16,-13-20-15 0,-3-16-6 15,3-26-8-15,5-8-5 16,16-22-8-16,7-8-7 16,9-17-19-16,8-5-7 15,18 1-1-15,11 5 2 16,21 14 14-16,13 6 5 16,21 8 5-16,8 5 2 15,12 9 3-15,4 7 0 0,4 15 4 16,5 6 0-16,8 8-1 15,-1 4-1-15,-10-1-5 16,-12 2-1-16,-20-5 0 16,-4-6 6-16,-6-10-75 15,-1-9-56-15,-1-24-113 16,-4-18-130-16,-6-21 208 16</inkml:trace>
  <inkml:trace contextRef="#ctx0" brushRef="#br0" timeOffset="31303.95">23656 12220 3355 0,'-15'64'176'0,"0"3"210"15,15 28-388-15,7 5 2 16,5 5 4-16,1 2-1 15,2-8-1-15,1-7 0 16,3-12 0-16,2-5 0 16,3-4 0-16,0-2-18 15,-2-17-77-15,0-10-51 16,-6-25-158-16,-3-14-34 16,-6-39 177-16</inkml:trace>
  <inkml:trace contextRef="#ctx0" brushRef="#br0" timeOffset="31570.12">24094 12280 2908 0,'2'60'296'0,"14"-49"367"15,10 4-559-15,26 0-129 16,14-2 5-16,15-13 12 15,9-5 3-15,6-10 5 16,4-3 4-16,-5-2 6 16,-6 1-1-16,-4 3-12 15,-10 1-27-15,-10 6-73 0,-4 2-38 16,-17 4-87-16,-7 2-43 16,-18 1 410-16,-19-2-183 15</inkml:trace>
  <inkml:trace contextRef="#ctx0" brushRef="#br0" timeOffset="31803.1">24405 12343 3154 0,'-27'53'212'15,"14"-15"312"-15,12 18-516 16,22 4-8-16,2 11 6 15,2 6-1-15,-8-1-1 16,-1-1 0-16,-7-7 1 16,-3-4 13-16,0-7-35 15,0-5-53-15,0-13-172 16,-1-8-62-16,-1-23 137 16</inkml:trace>
  <inkml:trace contextRef="#ctx0" brushRef="#br0" timeOffset="32035.96">24826 12271 3536 0,'-9'63'101'16,"-4"25"-26"-16,4 18-64 15,2 16-5-15,3 2 0 16,4-4-4-16,0-7-1 15,10-16 1-15,0 0 3 16,2-5-61-16,0-8-28 16,-4-14-168-16,-4-14-41 0,-13-14 157 15</inkml:trace>
  <inkml:trace contextRef="#ctx0" brushRef="#br0" timeOffset="32518.43">21457 13727 3235 0,'-17'7'110'16,"7"-6"82"-16,31-4-212 0,8-5 8 16,26-4 36-16,15-1 22 15,24 2 22-15,15 3 10 16,19 4 2-16,13 2-8 16,27 2-23-16,6 3-8 15,31 2-11-15,10 0-1 16,19 0-1-16,22-1-5 15,15-2-10-15,11-1-4 16,14-4-9-16,4-1 0 0,11-2 0 16,-16 2 0-16,-17 2 0 15,-19 2 0-15,-36 0 0 16,-11 1 0-16,-32-1 0 16,-13 1 0-16,-35-1 0 15,-14 0 0-15,-43 0 0 16,-18 0 0-16,-34 0 0 15,-20 0 0-15,0 0 0 16,-2 0 0-16,-7-9-105 16,-14-10-90-16,-37-26 106 15</inkml:trace>
  <inkml:trace contextRef="#ctx0" brushRef="#br0" timeOffset="47462.6">22010 14364 1764 0,'-48'13'143'16,"10"-13"140"-16,7-7-104 15,9-5-1-15,-1-2 4 0,6-1-44 16,3 0 19-16,5 6 15 16,2 2-19-16,6 6-1 15,-1-1-42-15,0-5-69 16,10 3-19-16,16-2-19 15,10 1 1-15,17 5 5 16,5 6-1-16,5 7-1 16,2 33-1-16,2 7-2 15,2 2-1-15,-6 15 1 16,-4 4 2-16,-19 12 4 16,-11 1 0-16,-28 9 4 15,-16-4 2-15,-29-3 5 16,-13 1 6-16,-16-3 3 15,-6 0 2-15,-3-6 6 16,-4-8 3-16,4-22 6 16,5-13-6-16,9-25-16 0,11-12-10 15,10-26-28-15,8-15-2 16,16-27 0-16,6-8 0 16,19 0 14-16,8 9 1 15,13 16 0-15,9 10-1 16,13 16-2-16,7 10 1 15,17 19 2-15,10 15 1 16,4 24 3-16,1 9-1 16,-3 13 0-16,-5 7 0 0,-4-6-1 15,1-5 10-15,-8-19-33 16,-2-7-28-16,-12-25-85 16,-9-10-81-16,-6-43 249 15,-2-23-101-15</inkml:trace>
  <inkml:trace contextRef="#ctx0" brushRef="#br0" timeOffset="47746.1">22787 14497 2607 0,'1'35'289'0,"-3"-23"295"15,17-5-433-15,22-2-166 16,30-5-2-16,10-6 24 0,-1-5 3 16,25 0 8-16,2 3 6 15,-3 7-1-15,-5 0 0 16,-6 3-13-16,-3 1-4 16,-8 2-4-16,-1-2-18 15,-14-2-50-15,-6-1-30 16,-7-7-95-16,-6-1-44 15,-10-18-591-15,-10-12 526 16</inkml:trace>
  <inkml:trace contextRef="#ctx0" brushRef="#br0" timeOffset="47980.02">23127 14635 2358 0,'-35'72'327'0,"15"-15"402"16,19-7-548-16,30 1-180 16,8 2 0-16,4-1 7 15,-2-1 3-15,-7 6-2 16,-4 6 1-16,-7 11-1 16,-3 6-3-16,-6-7-8 15,0-7-21-15,-3-18-62 16,0-14-55-16,-1-26-169 15,1-14 120-15,-5-42 58 0</inkml:trace>
  <inkml:trace contextRef="#ctx0" brushRef="#br0" timeOffset="48229.59">23528 14561 2207 0,'-38'98'348'0,"7"-5"440"15,11 6-563-15,23-2-204 16,6-2-5-16,7-9-7 16,4-4-4-16,3-2-5 15,2 1-1-15,5-10 0 16,-2-9-4-16,1-19-44 16,-2-14-39-16,-2-24-122 15,1-8-54-15,-3-35 225 16,-5-21-69-16</inkml:trace>
  <inkml:trace contextRef="#ctx0" brushRef="#br0" timeOffset="48579.74">24624 14039 3133 0,'-7'15'117'16,"0"6"17"-16,0 2-83 15,-5 3-16-15,-4 3-11 16,-13 9-1-16,-6 10 2 16,-11 17 16-16,-3 11 9 15,-2 16 5-15,5 11-3 0,5 18-14 16,4 11-7-16,13 10-15 15,3 4-4-15,15-3-4 16,8-5-3-16,13-15-1 16,8-10-2-16,12-17-2 15,4-6-6-15,12-10-15 16,4-13-10-16,9-20-43 16,0-12-22-16,2-28-133 15,-1-18-30-15,-5-48 132 16</inkml:trace>
  <inkml:trace contextRef="#ctx0" brushRef="#br0" timeOffset="50061.4">25484 14312 2672 0,'-33'11'157'0,"18"-5"99"15,4-2-91-15,5 2-36 16,0 1-24-16,1 8-43 16,-1 8-10-16,-1 21 7 15,0 14 4-15,1 42 6 16,3 23-4-16,-1 34-18 15,3 14-7-15,1 11-18 16,1-12-6-16,5-18-9 0,0-15-5 16,7-40-4-16,1-16-21 15,3-38-97-15,3-23-68 16,7-55-131-16,4-36 367 16,3-68-95-16</inkml:trace>
  <inkml:trace contextRef="#ctx0" brushRef="#br0" timeOffset="50461.42">25788 14712 3078 0,'-16'93'143'16,"10"4"108"-16,24 4-226 16,9 0-4-16,20-4-10 15,8-2-5-15,3-3-7 16,0-6 0-16,-13-23 5 15,-13-7 6-15,-19-22 13 16,-13-2 8-16,-23-6 2 16,-9-4-6-16,-21-7-7 15,-2-7-2-15,-3-8 3 16,5-3-1-16,20-15-14 16,5-9-8-16,16-18-11 15,8-10 0-15,18-24 8 16,10-11 3-16,22-12 5 0,11-1 4 15,11 11 8-15,5 10 3 16,-4 10-1-16,-12 8-3 16,-18 16-1-16,-15 5 0 15,-24 20 18-15,-8 6 5 16,-21 2-9-16,-12 1-23 16,-4 0-105-16,-2-1-66 15,6-7-154-15,10-6 115 16,22-15 80-16</inkml:trace>
  <inkml:trace contextRef="#ctx0" brushRef="#br0" timeOffset="50761.07">26230 14022 3065 0,'-15'30'190'16,"10"6"219"-16,19 5-381 15,12 4-6-15,17 5-9 16,10 6 2-16,13 15 12 16,5 6 9-16,11 25 19 15,-3 14 4-15,-11 27-5 16,-14 9-9-16,-21 13-14 16,-12 2-7-16,-21-10-12 15,-6-5-5-15,-14-20-4 0,-4-16-3 16,-7-23 0-16,-2-17 0 15,-4-36-55-15,-3-17-90 16,-3-54-159-16,-2-35 304 16,7-58-96-16</inkml:trace>
  <inkml:trace contextRef="#ctx0" brushRef="#br0" timeOffset="51094.4">27436 13377 3330 0,'-16'4'99'0,"12"-2"-34"15,4-2-41-15,6-2 3 16,7 0 2-16,13-5 17 16,10-1 8-16,15-1-2 15,8 2-9-15,10 4-22 16,-1 0-9-16,6 3-1 16,3 2-21-16,-11 0-91 0,-2-1-54 15,-20 0 218-15,-19-1-123 16</inkml:trace>
  <inkml:trace contextRef="#ctx0" brushRef="#br0" timeOffset="51293.93">27307 13605 3662 0,'-15'26'103'0,"26"-3"-12"16,17 0-68-16,28 2-2 15,16-6 2-15,13-10-12 16,19-8-4-16,1-11-12 16,0-4-20-16,2-11-84 15,0-6-69-15,1-16-257 16,-9-6 244-16</inkml:trace>
  <inkml:trace contextRef="#ctx0" brushRef="#br0" timeOffset="52444.11">29524 12233 2177 0,'9'-2'245'16,"-11"-4"310"-16,-2 2-347 16,4 3-59-16,-1 1-6 15,-1-1-22-15,-2 1-17 0,-3 0-26 16,-1 3-11-16,-6 2-16 16,-2 21-15-16,-4 6-17 15,-1 1-4-15,-4 17-2 16,-3-1 1-16,-1 6 3 15,-2 6-1-15,2 8-1 16,2 7-3-16,3 6-4 16,4-3-1-16,4-7 1 15,3-1-1-15,5-9-1 16,3-3-2-16,5-2-4 16,3 0 0-16,5-6 0 15,3-3 0-15,4-5 0 16,4-5 0-16,6-6 0 15,3-5 0-15,9-8 0 16,0-2 0-16,3-6 0 16,1 0 0-16,2-3 0 0,0-1 0 15,0-7 0-15,-1 0 0 16,-3-5 0-16,-2-5 0 16,4-4 0-16,0-4 0 15,10-6 0-15,-2-3 0 16,1-13 0-16,1-5 0 15,-8-11 0-15,-1 2 0 16,-10 1 0-16,-6 2 0 16,-11 3 0-16,-3 1 0 0,-2 1 0 15,-2 3 0-15,0-2 0 16,-1-5 0-16,-3-5 0 16,-2-6 0-16,-1 3 0 15,-1 2 0-15,-3 3 0 16,-2 4 0-16,-2 5 0 15,-3 7 0-15,1 4 0 16,-2-1 0-16,-1-3 0 16,1-3 0-16,-4 0 0 15,-1 0 0-15,-4 7 0 16,-6 3 0-16,-4 3 0 16,-1 5 0-16,2 5 0 15,-3 2 0-15,0 6 0 16,-4 1 0-16,-5 6 0 15,2 2 0-15,-2 2 0 16,2 3 0-16,3 2 0 0,1 2 0 16,0 1 0-16,0 1 0 15,2 2 0-15,0 1 0 16,4 1 0-16,3 2 0 16,-1 3 0-16,1 0 0 15,3 4 0-15,-1 2 0 16,5 4 0-16,3 0 0 15,3 2 0-15,2-2 0 16,3-4 0-16,1-3 0 0,3-1 0 16,3-1 0-16,2 2 0 15,5 2 0-15,6 2 0 16,3 3 0-16,6 0 0 16,4 1 0-16,5-1 0 15,1 0 0-15,5-1 0 16,5-2 0-16,8 0 0 15,7-3 0-15,3-9 0 16,7-4 0-16,7-13 0 16,0-8 0-16,9-11 0 15,0-5 0-15,-9-10 0 16,0-3-37-16,-6-2 37 16,-12 2-12-16</inkml:trace>
  <inkml:trace contextRef="#ctx0" brushRef="#br0" timeOffset="53743.14">28660 14063 2584 0,'-14'4'121'0,"-4"-4"67"16,12-1-159-16,4-3 13 16,1-1 24-16,0 0 61 15,0 0 21-15,1 4 9 16,0-1-5-16,0 1-34 15,0 1-18-15,0 0-36 16,3-2-18-16,8 3-20 16,6 1-3-16,12 1-1 15,7 2 1-15,18-1 1 16,11 1-6-16,24 1-7 16,11-1-5-16,12-3-6 15,5-2 0-15,11-1 0 16,2-4 0-16,7 0 0 15,1-1 0-15,-1 2 0 16,3-2 0-16,0 1 0 16,3 2 0-16,-8 0 0 15,-3 2 0-15,-6 1 0 0,-9 2 0 16,-8 3 0-16,-6 1 0 16,-17 1 0-16,-9-2 0 15,-16-2 0-15,-4 1 0 16,-14-2-1-16,-9 0-40 15,-14-2-148-15,-18 1-18 16,-19 14 74-16</inkml:trace>
  <inkml:trace contextRef="#ctx0" brushRef="#br0" timeOffset="54376.4">29010 14793 3252 0,'-58'4'49'0,"53"-12"-71"15,10-6-12-15,10-5 27 16,8-3 17-16,11 3 20 15,8 3 6-15,13 10 11 16,3 5 6-16,6 7-3 16,1 6-4-16,-1 4-12 0,1 8-6 15,-9 7-8-15,-9 0-2 16,-13 4-6-16,-11 0 2 16,-20 1 11-16,-11 1 12 15,-25 2 14-15,-8-1 5 16,-17-3 6-16,-5 1-5 15,5-6-2-15,4-3-4 16,18-8-19-16,10-6-10 0,14-7-16 16,11-5-9-16,0-1-14 15,3 1-3-15,14-1-1 16,10 0 4-16,20 0 9 16,7 4 3-16,16 1 1 15,2 4 0-15,-2 1 3 16,-7 5 0-16,-13 1 1 15,-10 2 2-15,-17 1 4 16,-5 1 3-16,-15 4 8 16,-5 4 1-16,-20 9 1 15,-8 3-2-15,-19 6-8 16,-11 0-2-16,-9-4-5 16,-5 0-2-16,4-1 0 15,7-3 0-15,13-9-2 16,9-6-21-16,16-19-117 15,6-12-107-15,14-33-93 16,7-22 342-16,23-39-71 0</inkml:trace>
  <inkml:trace contextRef="#ctx0" brushRef="#br0" timeOffset="54759.27">30055 14685 2279 0,'5'51'355'16,"-26"10"480"-16,3 7-646 0,7 2-179 16,4-2-1-16,0 1 0 15,-1 2 0-15,3 13-7 16,5 6-1-16,14 4-1 16,9-4 0-16,14-17 1 15,2-9 5-15,4-18 8 16,4-8 2-16,1-15 1 15,3-12-3-15,-5-13-4 16,-4-10 0-16,-13-10 4 16,-6-5 3-16,-13-5 10 15,-6-3 5-15,-17 4 9 16,-5 3 4-16,-14 7-1 16,-6 3-2-16,-9 8-19 15,-6 3-12-15,-3 9-32 0,2 3-21 16,4 6-56-16,6-3-34 15,16-2-104-15,6-7-102 16,27-27 193-16</inkml:trace>
  <inkml:trace contextRef="#ctx0" brushRef="#br0" timeOffset="55060.07">30765 14969 3265 0,'-24'61'110'0,"6"7"0"16,3 4-82-16,11 4-19 16,5-1-8-16,16-8-5 15,9-2 1-15,23-7 10 16,12-7 12-16,21-10 21 16,4-7 11-16,3-13 23 15,-4-4 7-15,-9-17 4 16,1-10-3-16,-13-13-20 15,-10-5-17-15,-18-6-23 16,-14-9-11-16,-22-16-11 16,-14-12 0-16,-30-15 0 15,-12-4 0-15,-20 6 0 16,-7 4 0-16,-2-2-93 16,-1-7-56-16,-5-14 77 15</inkml:trace>
  <inkml:trace contextRef="#ctx0" brushRef="#br0" timeOffset="58142.35">25852 12130 1792 0,'17'-18'156'0,"-10"1"162"0,-1 5-182 16,-4 3 50-16,-4 5 1 15,-6 0-8-15,-10 5-20 16,-7 5-29-16,-19 14-43 15,-9 8-15-15,-18 15-21 16,-10 13-4-16,-11 13-13 16,-17 3 0-16,-22 5 4 15,-10 0 7-15,-11 3 19 16,1 7-1-16,5 0-6 16,24-3-6-16,18-17-18 15,17-9-3-15,32-22-6 16,16-7-4-16,22-15-6 15,15-12-13-15,-1 6-23 16,18-12-1-16,21-13 5 16,13-9 9-16,30-21 15 15,14-6-1-15,24-18-3 0,4-4 0 16,-2-2 2-16,-2-1 0 16,-3 12-1-16,-3 5 1 15,-21 16 1-15,-15 11-1 16,-40 16 2-16,-16 9 2 15,-18 9 10-15,-2-1 0 16,-27 18-6-16,-19 8-1 16,-47 30-11-16,-23 13 3 15,-29 23 10-15,-10 14-1 0,-5-1-1 16,7-3-3-16,13-12-8 16,14-4 0-16,26-9 0 15,12-3 0-15,25-21 0 16,15-12 0-16,27-23 0 15,19-15 0-15,3-10-70 16,23-24-27-16,27-33 97 16,10-17-60-16</inkml:trace>
  <inkml:trace contextRef="#ctx0" brushRef="#br0" timeOffset="58841.06">24150 14381 1724 0,'19'-6'154'0,"-2"-10"133"15,1 3-92-15,-7 6-6 16,-4 4 13-16,-7 3 44 16,-7 1 3-16,-9 7-37 15,-10 5-39-15,-20 14-81 16,-15 13-23-16,-29 19-24 16,-17 16-8-16,2 33-17 15,-35 15-6-15,-10 9 28 16,2 6-7-16,-10-12 15 15,39-11-20-15,29-12-11 16,14-24-8-16,25-33-11 0,13-14 0 16,23-22-10-16,12-8-11 15,28-12-9-15,14-10-1 16,26-31 7-16,15-17 10 16,25-30 6-16,12-11 2 15,12-5 6-15,-1 3 0 16,-15 15 3-16,-16 9 1 15,-32 33 0-15,-18 16 2 0,-29 25 12 16,-11 8 15-16,-22 19-2 16,-14 18-2-16,-36 35-13 15,-19 21-16-15,-31 32 0 16,-14 11 0-16,-7 14 0 16,6-7 0-16,27-29 0 15,25-27 0-15,39-80 0 16</inkml:trace>
  <inkml:trace contextRef="#ctx0" brushRef="#br0" timeOffset="63505.33">24074 12377 1660 0,'27'-7'173'0,"2"-2"206"15,-2 2-160-15,-6 4-43 16,-5 3-15-16,-11 0-19 16,-1 3-1-16,-4-1 21 15,-6 4 5-15,-12 9-32 16,-12 4-19-16,-30 13-50 15,-14 7-15-15,-28 16-17 16,-18 11-5-16,-23 27 2 16,-14 7 3-16,-21 9 12 15,5 1 6-15,1-6-4 16,15-2-7-16,30-6-20 16,14-9-10-16,30-27-11 15,13-14 0-15,27-25 0 16,15-8 0-16,29-9-14 15,20-5-4-15,30-15-1 0,13-8 2 16,34-25 15-16,22-15 2 16,26-25 4-16,15-8-1 15,15-8 0-15,-11 8 1 16,-4 3 1-16,-10 8 0 16,-32 12 1-16,-15 9 0 15,-37 25 1-15,-20 10 1 16,-26 20-1-16,-19 9 0 15,-11-1-4-15,-23 14-1 0,-33 21-2 16,-27 18 0-16,-35 30 0 16,-15 10 0-16,-28 11 0 15,-3-2 0-15,5 7 0 16,1-2 0-16,36-10 0 16,16-13 0-16,33-28 0 15,26-15 0-15,24-19 0 16,13-5 0-16,22-18-47 15,14-14-37-15,27-43 84 16,16-28-46-16</inkml:trace>
  <inkml:trace contextRef="#ctx0" brushRef="#br0" timeOffset="64339.02">26921 14513 3358 0,'-10'0'115'0,"9"0"-11"16,-2 1-37-16,-10-1 1 16,-10 2-10-16,-27 2-12 0,-20 5-11 15,-37 16-2-15,-16 15 3 16,-30 33 3-16,-11 21-5 15,-17 24-18-15,-9 8-1 16,8 6 6-16,3 2-2 16,16-13 0-16,21-12-7 15,29-35-12-15,23-18 0 16,44-28 0-16,17-10 0 16,27-17 0-16,4-1 0 0,28-16-3 15,13-10-1-15,41-22-5 16,21-11 1-16,16-26 1 15,15-10 1-15,6-14 4 16,-7 2 2-16,7 7 0 16,-4 5 2-16,-16 11 2 15,-10 9 0-15,-18 19 1 16,-16 11 1-16,-30 24 1 16,-10 5-2-16,-25 13-1 15,-8 3-2-15,-22 11-2 16,-16 11 0-16,-31 24 0 15,-22 14 0-15,-43 29 0 16,-13 9 0-16,-38 22 0 16,-4 14 0-16,-19 9 0 15,-1 1 0-15,28-7 0 16,8-14 0-16,51-27 0 0,22-16 0 16,35-40 0-16,21-21-12 15,31-58-114-15,14-32-98 16,25-77 116-16</inkml:trace>
  <inkml:trace contextRef="#ctx0" brushRef="#br0" timeOffset="66703.85">21106 11593 1616 0,'-82'-5'263'0,"16"-6"417"16,38 4-411-16,7 3-135 15,-3 1 7-15,3 1-61 16,2-2 9-16,6 2 5 16,3-2 15-16,8 4 4 15,1-1-25-15,0-4-22 16,7 3-26-16,13-4-29 15,10-2-4-15,19-5 0 16,5-3 0-16,12-3 0 16,6-3-1-16,7-2-2 15,6 2 0-15,4 1 0 16,-5 2-1-16,-8 6 1 0,-6 4-1 16,-11 4 5-16,-3 3 3 15,-16 0 7-15,-9 2 4 16,-16 0 8-16,-6 2 0 15,-3 1-5-15,-3 3 2 16,-2 3-7-16,-2-1-3 16,-3 5-1-16,-2 4-5 15,-3 5-5-15,0 6-2 16,-2 12-3-16,-2 4-1 0,-2 20 0 16,0 13 0-16,-4 15 0 15,-2 1 0-15,5 5 0 16,0-1 0-16,5-2 0 15,5 2 0-15,1-13 0 16,1-7 0-16,3-8 0 16,2-4 0-16,1 0 0 15,2 3 0-15,1-1 0 16,2-1-30-16,-1-11-90 16,1-8-69-16,0-18-116 15,1-14 107-15,2-33 83 16</inkml:trace>
  <inkml:trace contextRef="#ctx0" brushRef="#br0" timeOffset="66970.38">20887 12132 3287 0,'-20'7'158'16,"49"-8"102"-16,3 1-234 16,37-6-49-16,23-4 11 0,24-15 8 15,10-8 3-15,16-8 1 16,-1-5 2-16,15 4-27 16,3 0-49-16,19 10-124 15,7-1 296-15,-16-7-132 16</inkml:trace>
  <inkml:trace contextRef="#ctx0" brushRef="#br0" timeOffset="69037.97">27227 15304 2409 0,'-11'7'184'0,"4"-2"144"15,6-5-192-15,1 1-5 16,0-1-14-16,0 0 0 16,0 1-3-16,0-1-1 15,0 3-10-15,-2 2-9 16,-1 5-19-16,-2 3-15 0,0 7-21 16,-4 6-6-16,-3 10-14 15,-2 4-5-15,-5 5-8 16,0 1-3-16,-1 9-3 15,1 3 0-15,5 9 0 16,3 7 0-16,7 0 0 16,4-2 0-16,1-11 0 15,5-10 0-15,3-10 0 16,3-3 0-16,7-1 0 16,4 1 0-16,6-5 0 15,4-4 0-15,4-8 0 16,0-5 0-16,2-11 0 15,-1-5 0-15,0-8 0 16,-2-4 0-16,-3-10 0 16,-3 2 0-16,-6-3 0 15,-5-3 0-15,-9 2 0 0,-4 0 0 16,-9 3 0-16,-8 1 0 16,-13 2 0-16,-3 6 0 15,-8 5 0-15,-5 5 0 16,-5 6 0-16,-1 1 0 15,-8 13 0-15,-7 7 0 16,-1 17 0-16,-2 9 0 16,13-3 0-16,13-8-4 15,24-33 4-15,15-25-891 0,13-53-252 16</inkml:trace>
  <inkml:trace contextRef="#ctx0" brushRef="#br0" timeOffset="74867.12">11423 14333 3642 0,'1'6'87'0,"-10"-6"-52"0,6 0-48 15,3 1-13-15,0 2 4 16,-1-2 9-16,1-1 6 16,0 0 34-16,0 0 9 15,0 0 1-15,0 0-2 16,7 1-23-16,6 0-8 16,16 2-4-16,9-2-1 15,16-1 1-15,9-1 0 16,10-4-1-16,5-3 1 0,-1-4 4 15,-2-4 4-15,-3-1 12 16,-2-1 5-16,2 3 3 16,1 0 1-16,-10 5-6 15,-6 1-1-15,-19 6-5 16,-14 3 0-16,-15 0 4 16,-4 2-1-16,-5 2-5 15,1 1-3-15,-1 3-10 16,0 2-2-16,-2 7 0 15,-2 2 0-15,2 6 0 16,-2 1 0-16,0 6 0 16,1 2 0-16,-1 5 0 15,0 3 0-15,3 2 0 16,0 6 0-16,2 12 0 16,1 10 0-16,2 13 0 0,-1 4 0 15,2-3 0-15,-1-7 0 16,1-5 0-16,-2 2 0 15,-2 1 0-15,1 2 0 16,1-5 0-16,3-8 0 16,1-14 0-16,-1-7 0 15,0-8 0-15,0-5 0 16,-1-1 0-16,1-4 0 16,0-6 0-16,-2-3 0 0,-1-6 0 15,-1-4 0-15,-1-4-20 16,-1-3-36-16,1-2-118 15,-1-10-71-15,-5-16 120 16</inkml:trace>
  <inkml:trace contextRef="#ctx0" brushRef="#br0" timeOffset="75267.1">11491 14956 3697 0,'-9'21'113'0,"25"-21"21"0,13-3-135 15,26-4-12-15,7-5 13 16,10-5 0-16,1-2 0 15,-2 4 9-15,-2 1 6 16,2 3 9-16,0 2 2 16,10 2-8-16,3 1-3 15,-9 0-7-15,-7 0-1 16,-21-1-2-16,-7 1-2 0,-11 1 1 16,-5 0-1-16,-8 2-1 15,-4 0-1-15,-4 1 5 16,-1 1-2-16,-2 0-45 15,1-1-39-15,2-2-177 16,1-2 258-16,3-8-67 16</inkml:trace>
  <inkml:trace contextRef="#ctx0" brushRef="#br0" timeOffset="75733.72">13985 14411 2835 0,'-6'14'226'0,"3"-16"370"0,3 1-580 16,2 0-14-16,-1 1 3 15,0 0 3-15,-5 7 26 16,-7 7 11-16,-10 16 18 15,-5 10 1-15,-9 23-14 16,1 8-6-16,-11 21-11 16,-2 9-7-16,-8-4-11 15,0-7-3-15,7-11-7 16,7-9 0-16,10-5-2 16,3-4-3-16,9-15-51 15,3-11-30-15,9-18-108 16,7-16-85-16,-1-20 326 15,10-21-134-15</inkml:trace>
  <inkml:trace contextRef="#ctx0" brushRef="#br0" timeOffset="75983.39">13351 14608 3071 0,'-12'15'197'0,"3"11"265"15,18 5-450-15,5 4-10 16,14 8-2-16,8 7 0 0,9 12 10 16,8 3 10-16,6 5 20 15,4 2 4-15,6 1-7 16,-3 3-9-16,-7 1-19 16,-7-1-4-16,-7-11 4 15,-3-8-21-15,-1-21-97 16,-3-13-79-16,-4-25 219 15,-2-22-110-15</inkml:trace>
  <inkml:trace contextRef="#ctx0" brushRef="#br0" timeOffset="76516.92">14381 14291 2626 0,'4'14'304'0,"7"-9"612"16,19 3-906-16,12 1-24 16,19 3 9-16,5 1 1 15,0 2 2-15,-7 1 1 16,-16 5 6-16,-13 3 1 16,-18 6 2-16,-8 3 0 15,-14 8-2-15,-9 9 0 16,-26 8 5-16,-10 4 6 15,-10 0 18-15,1-2 8 0,12-14 1 16,9-7-3-16,15-16-21 16,7-6-8-16,11-10-9 15,9-6-3-15,1-2-3 16,12-5-1-16,14-7 2 16,12-2 1-16,20-2 4 15,9 4 1-15,10 7-2 16,-4 6-1-16,-8 9-1 15,-9 4 0-15,-11 8 0 16,-3 0 0-16,-15 4 0 16,-6 0 0-16,-16 2 0 15,-7 4 0-15,-20 8 0 16,-6 5 0-16,-15 7 0 16,-3 3 0-16,-1 1 0 15,3-2 0-15,0-5 0 16,2-4 0-16,4-11 0 0,2-9 0 15,15-14-42-15,4-10-71 16,14-38 113-16,6-24-54 16</inkml:trace>
  <inkml:trace contextRef="#ctx0" brushRef="#br0" timeOffset="76900.3">15335 14351 3312 0,'-26'64'235'0,"5"-12"228"16,3 10-378-16,8 19-85 15,6 9 0-15,-1 10 0 16,3-1 0-16,3-10 0 16,3-12 0-16,12-8 0 15,8-4 0-15,15-6 0 16,7-6 0-16,17-17 0 15,3-10 0-15,5-23 0 16,-1-9 0-16,-12-21 0 16,-3-8 0-16,-10-15 0 15,-6-8 0-15,-10-2 0 16,-13 0 0-16,-27 5 0 16,-17 3 0-16,-21 9 0 15,-8 5 0-15,-15 25 0 0,-4 14 0 16,-6 31 0-16,-1 13 0 15,12 11 0-15,11-4 0 16,23-7 0-16,12-7-19 16,23-16-169-16,10-6-88 15,29-28 131-15</inkml:trace>
  <inkml:trace contextRef="#ctx0" brushRef="#br0" timeOffset="77232.86">16148 14371 2973 0,'-11'74'284'0,"-19"-7"293"15,1 12-417-15,13 22-158 16,2 6-1-16,9-3-2 16,6-12-1-16,16-20-2 15,9-9 1-15,19-15 4 16,7-5 7-16,19-20 19 15,7-13 2-15,13-24-6 16,4-14-6-16,-10-23-14 16,-11-7-3-16,-20-13 0 15,-9-10 0-15,-18-15 0 16,-7-8 0-16,-18 5 0 16,-13 4 0-16,-20 9 0 0,-8 4 0 15,-12 7 0-15,-10 10 0 16,-13 25-139-16,-6 18 139 15,-20 29-44-15</inkml:trace>
  <inkml:trace contextRef="#ctx0" brushRef="#br0" timeOffset="77882.82">11665 16232 3063 0,'-89'24'113'0,"23"-35"55"15,21 21-131-15,23-8 11 16,10-1 13-16,12-2-9 0,3-2 7 16,12-4 22-16,10 0 9 15,20-3 20-15,14 2-7 16,25 2-44-16,6-1-21 15,13 1-28-15,3-1-7 16,18-2-3-16,7 0 0 16,13-4 0-16,12-2 0 15,3-3 0-15,11 0 0 0,22 5 0 16,-2-1 0-16,27 0 0 16,-5-3 0-16,18-8 0 15,1-2 0-15,8-6 0 16,4-2 0-16,3 3 0 15,7 0 0-15,-9 4 0 16,6 1 0-16,-15 4 0 16,-5 2 0-16,-7 2 0 15,-11 3 0-15,-19 2 0 16,-4 1 0-16,-29 2 0 16,-11 1 0-16,-21 3 0 15,-18 2 0-15,-23 3 0 16,-15 1 0-16,-31 1 0 15,-15 0 0-15,-28 0-21 16,-27 0 21-16,-51 7-7 16</inkml:trace>
  <inkml:trace contextRef="#ctx0" brushRef="#br0" timeOffset="78516.73">13423 16746 3252 0,'-42'1'122'0,"26"-1"51"15,6-3-112-15,9 1 0 16,1-2-14-16,1-1-21 16,3 0 6-16,5 0 17 15,3 1 10-15,6 3-3 16,3 3-8-16,11 10-14 16,5 8-4-16,7 18-11 15,8 12-4-15,6 20-8 16,-1 5-3-16,-8 5-4 15,-11-3 0-15,-19-4 0 16,-10 0 0-16,-22 7 0 0,-11 3 0 16,-25-2 0-16,-10-5 0 15,-14-13 0-15,-7-10 0 16,6-15 0-16,0-8 0 16,1-17 0-16,1-10 0 15,1-16 0-15,0-8 0 16,15-15 0-16,10-6 0 15,17-10 0-15,10-5 0 0,17-2 0 16,8 1 0-16,18 4 0 16,11 6 0-16,20 8 0 15,10 6 0-15,18 17 0 16,1 7 0-16,6 18 0 16,2 9 0-16,6 14 0 15,3 3 0-15,-11 5 0 16,-12 0 0-16,-16 2 0 15,-8-6 0-15,1-3 0 16,1-6 0-16,2-13-71 16,2-9-61-16,-1-32 72 15</inkml:trace>
  <inkml:trace contextRef="#ctx0" brushRef="#br0" timeOffset="78782.48">15391 16788 2625 0,'-23'53'381'16,"-6"-21"538"-16,-15-2-749 16,26-8-170-16,1 2-8 15,-11 5 0-15,-8 6 1 16,-16 12 4-16,-7 5 10 0,-4 8 2 15,4 6-2-15,8 5-9 16,6 0-45-16,13-12-116 16,5-9-90-16,8-36-641 15,3-20 555-15</inkml:trace>
  <inkml:trace contextRef="#ctx0" brushRef="#br0" timeOffset="79015.66">14747 16805 3160 0,'-5'49'219'15,"1"1"318"-15,23 5-506 16,7 3-10-16,13-2 5 16,3-5 4-16,6-4-5 15,4 1-1-15,9 1-7 0,2 6-12 16,-2-7-5-1,-1-3 0-15,-10-16-40 0,-2-8-69 16,-6-29 109-16,-2-17-52 16</inkml:trace>
  <inkml:trace contextRef="#ctx0" brushRef="#br0" timeOffset="79432.39">15767 16591 3366 0,'-15'27'182'16,"-1"-5"204"-16,9 1-384 15,2 3-2-15,2 21-1 16,-4 8 1-16,-3 26 3 16,0 12 7-16,4 14 15 15,6 4 5-15,12 0 4 16,7 0-5-16,13-12-17 15,8-11-6-15,17-27-2 16,5-12-1-16,12-23-1 16,0-11 0-16,1-17-2 15,-2-14 0-15,-3-17 0 16,-5-11 0-16,-13-16 0 16,-8-5 0-16,-24 0 0 0,-10 4 0 15,-22 20 0-15,-14 7 0 16,-29 14 0-16,-8 9 0 15,-14 18 0-15,1 14 0 16,7 25 0-16,4 12 0 16,12 15 0-16,8-3 0 15,19-18-18-15,14-13-54 16,26-29-180-16,14-21-38 0,21-53 118 16</inkml:trace>
  <inkml:trace contextRef="#ctx0" brushRef="#br0" timeOffset="79814.95">18143 15019 2946 0,'-39'34'211'16,"13"-12"194"-16,14-18-288 15,15-3-103-15,5-1 6 16,12 0 20-16,4-1 12 15,18-1 26-15,11-3 1 16,16 0-26-16,20 2-16 16,8-2-20-16,-2 2-6 15,-10 0-64-15,-15 1-64 16,-24 2-144-16,-8 0 76 0,-22-1 64 16</inkml:trace>
  <inkml:trace contextRef="#ctx0" brushRef="#br0" timeOffset="80032.08">18052 15483 2717 0,'-16'54'325'0,"4"-31"352"16,14-11-469-16,30-4-182 15,8-2 3-15,17-5 13 16,5-1-4-16,12-7-18 15,14-2-7-15,8-10-13 16,1-6 0-16,-2-23-56 16,-10-13-60-16,3-22 116 0,-1-5-60 15</inkml:trace>
  <inkml:trace contextRef="#ctx0" brushRef="#br0" timeOffset="80598.7">19482 14639 3066 0,'-10'26'288'0,"-17"-6"314"15,1 1-463-15,8 4-139 16,0 6 0-16,-6 7 0 16,-3 7 0-16,1 9 0 15,1 4 0-15,6 18 0 16,4 10 0-16,9 27 0 15,5 11 0-15,11 4 0 16,9-1 0-16,17-17 0 16,10-9 0-16,16-13 0 15,5-9 0-15,8-29 0 16,5-12 0-16,7-27 0 16,4-11 0-16,2-23 0 15,-10-13 0-15,-11-28 0 16,-5-12 0-16,-18-25 0 15,-1-2 0-15,-16-16 0 16,-12-9 0-16,-20-6 0 0,-10 0 0 16,-20 8 0-16,-12 5 0 15,-10 13 0-15,-7 10 0 16,-16 20 0-16,-5 15 0 16,-17 24 0-16,-2 12 0 15,13 17 0-15,10 9 0 16,22 12 0-16,5 2 0 15,11 10 0-15,4 8 0 16,13 15 0-16,9 16 0 0,19 17 0 16,12 7 0-16,22-2 0 15,10-5 0-15,19-13 0 16,17-5 0-16,18-15 0 16,12-8 0-16,6-29 0 15,-2-17 0-15,2-42-92 16,-1-21-54-16,1-41 75 15</inkml:trace>
  <inkml:trace contextRef="#ctx0" brushRef="#br0" timeOffset="83963.5">17336 14176 3042 0,'-11'-10'111'0,"-11"9"46"15,21-2-136-15,-4-1-11 0,-3 1 3 16,-10-1 21-16,-5 2 11 15,-11 2 40-15,-6 2 16 16,-21 10-16-16,-6 7-10 16,-24 10-41-16,-11 13-14 15,-15 5-12-15,-17 21-2 16,-21-2-1-16,-15 3 0 16,-24 6 4-16,-2 8-1 15,-15 14 5-15,3 9 2 16,9-6-2-16,6-3 4 0,29-11 1 15,12-6 1-15,38-11 1 16,17-6-2-16,30-18-2 16,19-10-1-16,24-18-3 15,10-8-7-15,15-9-36 16,13-7-7-16,26-18 0 16,20-13 4-16,48-23 33 15,16-14 1-15,43-14 1 16,7 2 1-16,12-14 1 15,9-1 0-15,-2-4 1 16,3 4 0-16,-11 17 1 16,-5 9 1-16,-13 12 4 15,-13 5 1-15,-26 8 2 16,-18 6-1-16,-38 15 0 16,-18 10-1-16,-28 14 8 0,-23 6 4 15,-19 10-4-15,-27 13-2 16,-43 27-10-16,-34 14-7 15,-46 17 0-15,-25 7 0 16,-34 24 0-16,-11 10 0 16,-1 14 0-16,6 1 0 15,22-2 0-15,23-3 0 16,40-19 0-16,24-12 0 0,48-33-26 16,20-15-52-16,44-19-170 15,23-6 248-15,31-12-82 16</inkml:trace>
  <inkml:trace contextRef="#ctx0" brushRef="#br0" timeOffset="84597.71">16764 16781 3398 0,'17'-6'102'16,"-33"-4"-7"-16,30 0-68 15,-5 1 7-15,-8 3 13 16,-22 6 10-16,-15 6 6 16,-39 17 26-16,-16 10-13 15,-29 25-26-15,-8 13-10 0,-11 13-25 16,-8 2-13-16,6 9-2 16,-2 0 0-16,14 2 0 15,15-1 0-15,27-23 0 16,18-14 0-16,37-31 0 15,13-12 0-15,23-16 0 16,12-8 0-16,27-20 0 16,19-16 0-16,35-30 0 15,10-13 0-15,26-13 0 16,10-2 0-16,3-2 0 16,4-1 0-16,-6 5 0 15,-8 5 0-15,-26 21 0 16,-20 14 0-16,-40 28 0 15,-21 13 0-15,-22 15 0 16,-9 8 0-16,-29 22 0 16,-19 15 0-16,-48 36 0 0,-24 19 0 15,-34 21 0-15,-15 7 0 16,2 3 0-16,6-5 0 16,16-10 0-16,21-15 0 15,30-36 0-15,17-18 0 16,32-61-450-16,5-37 330 15</inkml:trace>
  <inkml:trace contextRef="#ctx0" brushRef="#br0" timeOffset="87129.04">16287 12956 2340 0,'-5'-3'255'0,"4"-4"463"0,1 6-686 15,1-1-29-15,0 2-2 16,-1 3-1-16,-9 7 2 16,-7 13 5-16,-12 22 16 15,-5 16 7-15,-9 39 9 16,2 12 2-16,3 13-2 15,6 0-2-15,19-15-5 16,11-5 1-16,21-19-4 16,10-10-1-16,18-25-5 15,4-17-3-15,17-22 1 16,5-12 4-16,15-22 17 16,8-7 5-16,-6-23-1 15,-8-10-2-15,-18-8-11 16,-10-2-1-16,-17 8-3 15,-6 6-5-15,-22 11-11 16,-9 8-6-16,-22 13-7 0,-12 4 0 16,-18 16 0-16,-9 6 0 15,-23 18 0-15,-3 7 0 16,-1 14 0-16,3 4 0 16,23-1 0-16,10 2 0 15,22-8 0-15,10-3 0 16,14-8-50-16,9-3-69 15,24-16-139-15,15-14 258 0,20-29-77 16</inkml:trace>
  <inkml:trace contextRef="#ctx0" brushRef="#br0" timeOffset="87462.28">17289 13072 3576 0,'-27'32'89'0,"5"26"-50"16,2 12-40-16,6 11 1 16,3-4 1-16,10-20-10 15,7-9-2-15,20-16 9 16,10-5 6-16,25-5 25 16,13-9 10-16,19-15 10 15,2-11 5-15,-3-16 8 16,-7-5 1-16,-13-8-12 15,-8-5-12-15,-13-10-22 0,-9-6-11 16,-25-9-6-16,-11-1 0 16,-21 3 0-16,-15 5 0 15,-19 11 0-15,-11 6 0 16,-17 13 0-16,-8 9 0 16,-18 19-85-16,-2 11-55 15,7 19 140-15,10 6-79 16</inkml:trace>
  <inkml:trace contextRef="#ctx0" brushRef="#br0" timeOffset="91044.03">18124 13027 3283 0,'-1'-1'94'0,"1"0"-12"16,-1 1-56-16,-4 0 14 16,-7 2 0-16,-29 7-12 15,-18 4-1-15,-38 16 1 16,-15 9 3-16,-30 23 4 15,-14 12 0-15,-25 16-513 16,-17 4 514-16,-9 4 6 16,-3-2-1-16,8 2 508 15,13-1-518-15,26-17-7 16,25-15-5-16,41-25-9 16,25-14-3-16,40-18-16 15,19-5-33-15,39-18-7 16,22-10-2-16,47-34 10 15,22-18 32-15,42-24 6 16,19-8 2-16,19 0 2 16,11 1 1-16,-9 5 0 0,-12 4 1 15,-17 18-1-15,-25 13 2 16,-42 26 3-16,-26 12 2 16,-47 20 8-16,-17 8 8 15,-34 23 6-15,-28 17-1 16,-57 36-6-16,-33 25-8 15,-60 26-7-15,-18 7-1 16,-28 19-4-16,-5 4 8 16,8 0-35-16,5 1-19 15,30-6-4-15,14-5-415 0,21-12 324 16</inkml:trace>
  <inkml:trace contextRef="#ctx0" brushRef="#br0" timeOffset="91676.51">14361 17280 2544 0,'17'20'152'0,"-13"-615"139"16,3 573-222-16,0 1-2 15,-9 1-3-15,-8 1 3 16,-19 11 24-16,-13 4 16 0,-34 14-1 16,-17 13-10-16,-65 35-27 15,16 22-8-15,-21 42-5 16,-4 13 2-16,19 20 11 16,-32 6-10-16,21-10-19 15,3-4-11-15,34-28-29 16,17-20 0-16,37-36 0 15,24-19 0-15,40-39-36 16,21-20-1-16,39-42-3 16,25-20 0-16,31-38 34 15,15-14 3-15,29-14 1 16,-1 3 1-16,12 14 1 16,0 11 0-16,-40 30 0 15,-23 18 0-15,-53 35 4 16,-30 19 18-16,-41 39 5 15,-24 28 2-15,-48 36-2 0,-24 23-17 16,-34 37-1-16,-9 3 0 16,-1 10-11-16,6-8-14 15,8-26-66-15,15-17-22 16,35-47-674-16,20-47 523 16</inkml:trace>
  <inkml:trace contextRef="#ctx0" brushRef="#br0" timeOffset="92510.73">14320 13573 2584 0,'-39'-21'186'0,"13"0"164"15,-3 2-196-15,13 3-37 16,3 1-35-16,8 3-46 16,5-3-9-16,15-7-1 15,8-5 1-15,15-12 2 16,5-2-1-16,11 0-8 16,1 7-4-16,3 12-7 15,1 10-2-15,-12 13-7 16,-4 8 0-16,-18 13 5 15,-11 7 7-15,-20 14 12 16,-10 5 4-16,-20 6 9 16,-5-5 2-16,-3-4 8 15,1-2 4-15,9-10-2 16,8-3-6-16,12-15-16 16,4-3-9-16,10-11-23 0,5 2-7 15,13-8-2-15,6-3 2 16,19-8 12-16,8-2 3 15,14 1 2-15,3 4 1 16,-8 7-2-16,-13 6-1 16,-18 12 0-16,-10 4 0 15,-18 15 6-15,-2 4 0 16,-19 25-1-16,-9 6-2 16,-19 10-5-16,-9-1-1 0,-5-9 0 15,4-7 0-15,19-13 0 16,11-3 0-16,17-15-51 15,10-9-87-15,16-19-166 16,15-18-7-16,28-37 124 16</inkml:trace>
  <inkml:trace contextRef="#ctx0" brushRef="#br0" timeOffset="92793.74">15212 13654 2665 0,'10'28'169'0,"-2"11"155"15,3 6-180-15,10-1-44 16,2-5-24-16,8-18-39 16,5-8 10-16,9-23 39 15,1-13 18-15,2-21 4 16,1-4-12-16,-11-5-31 0,-10 1-20 16,-18 1-27-16,-13 2-7 15,-25 2-11-15,-11 4 0 16,-20 8 0-16,-10 4 0 15,-12 15 0-15,-2 11 0 16,-7 19 0-16,4 9 0 16,10 12-1-16,10-1-30 15,29 0-105-15,14 3 41 16,27-7 15-16</inkml:trace>
  <inkml:trace contextRef="#ctx0" brushRef="#br0" timeOffset="98041.3">5243 16113 3108 0,'-37'0'96'0,"29"0"-12"15,7 1-49-15,-1-1-5 16,2-1 2-16,-7-2-1 0,-3-2 0 16,-9-1 15-16,-10-3 8 15,-15 1 11-15,-4 0 3 16,-14-3-5-16,0 0-10 15,-4 1-12-15,1 0-5 16,1 0-9-16,-3-2-3 16,-5-2-6-16,-6-4-2 15,-10-1-7-15,1 0-2 0,-6 1-3 16,-1 3-2-16,-6 3 0 16,-7 1 0-16,2 2 0 15,-1 2-1-15,-1 2-1 16,0 3 0-16,-1 6-2 15,2 6-2-15,-2 6 1 16,0 2 0-16,3 5 3 16,4-1 0-16,7 3 2 15,2-1 0-15,0-4 0 16,0 0 0-16,10-3 0 16,6-3-1-16,8-4 0 15,0 2 0-15,2-5 0 16,0 2-1-16,4 0 2 15,6 3 0-15,7 2 1 16,5 0 0-16,4 2 0 16,2-1 0-16,-3 2 3 15,-1 0-1-15,1 4 0 0,1 2-2 16,6 6-6-16,2 1-2 16,6 6-2-16,1 1-1 15,7 3 1-15,5-1-2 16,10 1-3-16,4-2 1 15,12 1-1-15,5-2 2 16,11 0 3-16,3-1 2 0,12-1 3 16,5-2 1-16,6-7 0 15,4-2 2-15,4-7 1 16,3 0 0-16,8-2 2 16,8-2 0-16,4-1 0 15,-1-2-1-15,5-3 1 16,0-1-1-16,4-3 0 15,5 1 0-15,-2-2 0 16,0 2-1-16,-2-2 1 16,2 0 0-16,4 4-1 15,-6-2 0-15,-4-1 0 16,-2-1-1-16,0-1 1 16,6 0 0-16,-2-1 0 15,-3 0-1-15,-3 0 0 16,3 0 1-16,4 0-1 15,0 2 1-15,-8 3-1 16,-3 0 0-16,-7 0 0 0,3-1 0 16,4-1 0-16,-3-1 0 15,-8-2-1-15,-4-2 2 16,-4-4 2-16,0-3 2 16,5-1 3-16,4-3-1 15,-2-1-1-15,-6-3 0 16,-6-3-2-16,-1-1 0 15,-3-4 0-15,1-4 0 16,0-4 5-16,1-4 1 0,-4 0-3 16,-2-3-1-16,-12 3-5 15,-8 1-2-15,-11-2 0 16,-8-3 0-16,-7-7 0 16,-4-5 0-16,-4-4 0 15,-3 0 0-15,-4 3 0 16,-6 1 0-16,-17 4 0 15,-8 7 0-15,-21-5 0 16,-5 0 0-16,-9-5-7 16,-5-3-47-16,-13 5 54 15,-10 3-418-15,-16 5 286 16</inkml:trace>
  <inkml:trace contextRef="#ctx0" brushRef="#br0" timeOffset="107561.16">31788 6836 1964 0,'-13'1'152'0,"-1"-2"200"15,9 1-402-15,-5 0 11 16,-14 0 28-16,-10-1 53 15,-27-7 18-15,-14-5-18 16,-15-12-1-16,-12-3 11 0,-9-9-1 16,-6 1-3-16,-16-1-21 15,-10 4-14-15,-11 6-8 16,-10 9-2-16,-8 10-1 16,-9 5 0-16,-11 7 0 15,-2 1 0-15,-18-1 1 16,5-3 0-16,-11-9-1 15,-10-6 0-15,-3-13-2 16,-11-6 0-16,-7-12 13 16,3-1 9-16,-2 6 12 15,-1 4-1-15,-5 16-10 16,-2 5-9-16,-6 6-8 16,6-1-2-16,2-7-1 15,1-4 0-15,3-13-1 16,-5-6 1-16,-4-5 0 15,8 1 2-15,10 6-3 0,11 7 0 16,12 7 0-16,9 2-2 16,3 7 2-16,7 1-1 15,6 9 0-15,9 3 0 16,23 8-1-16,-10 4 1 16,12 5-1-16,6 4-1 15,-6 6 0-15,16-1 1 16,10 9 0-16,1 4 0 15,24 9-1-15,4 10-2 0,10 21-3 16,29 16-2-16,4 20 1 16,12 11-2-16,15 19 3 15,5 7 1-15,11 19 1 16,3 8 2-16,-1 16 1 16,-4 0 1-16,-5 16-1 15,-2 3 2-15,-1 11 0 16,4 17 0-16,-8 4 0 15,3 12 0-15,4-5-1 16,2 3 0-16,11-17 0 16,10-16 0-16,10-20 0 15,3-21 0-15,7-25 0 16,6-12 0-16,5-16 1 16,5-5 1-16,11-13 2 15,7-6 0-15,12-14-2 16,16-8 0-16,18-7-3 0,10-6-1 15,11-13 1-15,5-7 0 16,12-10 1-16,4-4 0 16,11-5 1-16,20-1 1 15,-5-4-2-15,10-2 1 16,21-11-1-16,-3-3 0 16,27-12 0-16,2-6 0 15,10-8 0-15,2-2 1 16,2 0-1-16,7 3 1 0,11 2 0 15,1 2-1-15,21 2 1 16,-6-3 0-16,1 2-1 16,-1 5 1-16,-7 7-1 15,6 4 1-15,-1 13 0 16,-4 7 0-16,-3 11-1 16,-7 5 1-16,-7 5 0 15,-2 2 0-15,-2-7-1 16,-2-3 1-16,-5-7-1 15,-7-2 1-15,-23-2 0 16,1-3-1-16,-24-6 1 16,-9-3 0-16,-5-9-1 15,-23-5 0-15,-16-11 0 16,-8-12-6-16,-21-19 5 16,0-11 1-16,-17-18 3 0,-9-9 5 15,-19-20 2 1,-6-11 2-16,-14-21 3 0,-2-12 2 15,-4-27-3-15,-9-16-4 16,-8-27-5-16,-5-20-1 16,-11-30-3-16,-5-18 0 15,-9-46-10-15,-2-23-26 16,-1-47-78-16,9-29-36 16,11-38 67-16</inkml:trace>
  <inkml:trace contextRef="#ctx0" brushRef="#br0" timeOffset="110882.07">28697 17243 2038 0,'10'16'60'16,"-13"-14"-5"-16,6-1-53 0,25 27 4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604" units="cm"/>
          <inkml:channel name="Y" type="integer" max="1787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3983" units="1/cm"/>
          <inkml:channelProperty channel="Y" name="resolution" value="1000.447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4T18:56:00.13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12376 5588 1183 0,'7'-16'72'0,"4"3"59"16,-5-1 28-16,-4 3 48 16,-1 4-6-16,-3 4-18 15,0-2-16-15,-2 0-38 16,1-3-16-16,-5-4-18 16,-1-5 1-16,-9-6 13 15,-8-5 4-15,-13-2-14 16,-2 0-12-16,-4 4-29 15,-4 2-17-15,3 5-21 16,-3 2-6-16,-3 0-5 16,0 2-2-16,0 2-2 15,-5 2-1-15,-7 4-1 16,-5 2 0-16,-8 5 1 0,-2 3-1 16,1 2 0-16,-1 4 2 15,-4 1 0-15,-3 3 1 16,-1 5 0-16,2 4 0 15,2 4-2-15,4 1-1 16,-2 5 3-16,2 1 1 16,0 4 3-16,0 1 1 15,-7 3-2-15,-6 2-3 0,-13 3-2 16,-5 2-1-16,3 6-1 16,6 2 0-16,3 2 1 15,3 3 2-15,6 2 2 16,4 0 0-16,10 3 3 15,6-5 0-15,-3 4 0 16,4 5-1-16,0 14-4 16,4 9-2-16,9-1-1 15,1-1-1-15,7-5 3 16,2 1 2-16,2 10 2 16,2 2 1-16,1-4 1 15,-2-2-1-15,7-8 1 16,0 0 1-16,6 10-1 15,2 3-1-15,1 4-2 16,2-2-1-16,4 12-3 16,2 4 0-16,4 2 0 0,2-1 2 15,6-8 3 1,4-3 3-16,6-1 2 0,5-3 1 16,5-5-1-16,1-2 0 15,9 4-5-15,4 5-1 16,10 4-2-16,4-4 0 15,7 2 3-15,6 0 1 16,5 15 2-16,-3 0 1 16,4 4-2-16,-1 4 0 0,4 3 3 15,3-2 1-15,7-11 4 16,-1-5-1-16,-3-10-3 16,0-1-1-16,-1-4-1 15,-2-8-1-15,9-10 3 16,3 0 2-16,-2-3 1 15,-2 0 0-15,-2-9-2 16,-1-5-3-16,12-11-3 16,10-1 0-16,-2 0-1 15,-3 0-1-15,-7-1 1 16,-5-3 0-16,7-8-1 16,6-5 0-16,1-4-1 15,-2-4-1-15,1-1 0 16,-4-3-1-16,5-5 1 15,-1-3 0-15,-3-1 0 16,0-1 3-16,6-1 1 0,5-2 0 16,3-4-2-16,-2-3-3 15,0-4-2-15,4-3-2 16,6-3 0-16,2-1 0 16,-7-4 0-16,-4-2 0 15,2-5 0-15,0-2 0 16,-5-4 0-16,0-4 0 15,-7-3 0-15,0-4 0 0,10-7 0 16,-10-3 0-16,4-6 0 16,-8-1 0-16,6-1 0 15,7 7 0-15,-6-2 0 16,-4 2 0-16,-5-9 0 16,-2-6 0-16,10-7 0 15,0-4 0-15,-10 4 0 16,-5 0 0-16,-8 8 0 15,0 0 0-15,9-3 0 16,-2-2 0-16,-5-5 0 16,-3 1 0-16,-10 0 0 15,0 3 0-15,-2-7 0 16,1 0 0-16,0-7 0 16,-4-3 0-16,-3 0 0 15,-4 5 0-15,-10 4 0 16,-2-2 0-16,-3-4 0 15,-1-6 0-15,-1-10 0 0,-2 6 0 16,-2 3 0-16,-2 0 0 16,-3-4 0-16,-1-1 0 15,-4-1 0-15,-2 8 0 16,0 3 0-16,-1-1 0 16,-1-2 0-16,-2-8 0 15,-2-2 0-15,0 3 0 16,-1-3 0-16,-1-3 0 15,-3 7 0-15,1-4 0 0,-3 12 0 16,-3 8 0-16,-1 9 0 16,-3-1 0-16,-6-3 0 15,0 0 0-15,-8-13 0 16,-2 0 0-16,-9-1 0 16,-1-5 0-16,-11-2 0 15,-4-3 0-15,-5-6 0 16,0 9 0-16,-6 14 0 15,-2 3 0-15,2 4 0 16,-4-2 0-16,5-4 0 16,2 0 0-16,0 8 0 15,0 2 0-15,-12-1 0 16,-7-1 0-16,-9-4 0 16,-5 0 0-16,11 4 0 15,3 6 0-15,6 11 0 0,1 5 0 16,4 9 0-16,-1 2 0 15,6 4 0-15,3-2 0 16,4-1 0-16,2-4 0 16,-8 1 0-16,-7 1 0 15,-6-1 0-15,-7 3 0 16,5 1 0-16,6 2 0 16,6 6 0-16,2 3 0 0,3 1 0 15,1 2 0-15,0 4 0 16,1-1 0-16,2 6 0 15,-1 2 0-15,1 1 0 16,1 2 0-16,-13-4 0 16,-5 3 0-16,-9 4-2 15,-2 0 0-15,9 4-3 16,6 3 0-16,3 4-3 16,-3 2 0-16,-1 0 1 15,-2 1 2-15,1-1 3 16,4-2 2-16,-3-1 0 15,-2 2 1-15,-9 1-1 16,-9-2 1-16,-10 2-1 16,-2 0 0-16,8 3-1 15,8 2-3-15,10 3-4 16,4 5-1-16,1 4 0 16,-1 3 1-16,4 4 5 0,-1 3 0 15,0 7-1-15,-4 3 0 16,-5 5 0-16,-4-1 0 15,0-1 3-15,2-3 1 16,5-1 0-16,0 3 0 16,0 3 0-16,-2 4-1 15,5 6 0-15,3 3 0 16,2 1 1-16,2-5 0 16,-6-2 2-16,-5 2 0 0,-5 6-1 15,-3 7 1-15,8 5-2 16,6 0 0-16,10-7 0 15,1 1 0-15,-2 0 0 16,1 4 0-16,-3 21-1 16,2 6-1-16,4 4 1 15,0 1 1-15,6-4 1 16,6 2 0-16,2 1 1 16,1-8 0-16,-2-2 1 15,-3-9 2-15,6 7 1 16,4 4-2-16,7-4 0 15,5-3 0-15,8-5 1 16,5-2 0-16,6 9-1 16,4 3-1-16,6-1-2 15,3 2-1-15,2 7 1 16,3 8 0-16,4 8 0 0,4 0 0 16,3 3 1-16,5 3 0 15,5 4 0-15,1-5 1 16,0-1 2-16,0-8 1 15,4-3 2-15,4-2 0 16,11-12-2-16,2-1-2 16,11 2-1-16,1 4-2 15,0 2-1-15,3-1 0 0,6-2 0 16,11-1 0-16,17 3 0 16,5-3 0-16,4-2 0 15,2-3 0-15,6 3 0 16,1 1 0-16,3-10 0 15,5-4 0-15,-1-8 0 16,3-7 0-16,10-3 0 16,-4 2 0-16,8-8 0 15,10-4 0-15,1-6 0 16,5-8 0-16,11-10 0 16,-6-8 0-16,-5-11 0 15,4-6 0-15,-12-16 0 16,4-11 0-16,12-17 0 15,-12-8 0-15,1-19 0 16,8-8 0-16,-17-17 0 16,4-14 0-16,5-8 0 15,-14-13 0-15,5-28 0 0,1-10 0 16,-10-31 0-16,2-18-4 16,-2-15-5-16,-7-13-5 15,-13-19-3-15,-9-10 3 16,-24-25 1-16,-10-12-1 15,-26-33-27-15,-15-17-11 16,-37-19-25-16,-20-3-15 16,-40 35-33-16,-22 24-59 0,-50 37 107 15</inkml:trace>
  <inkml:trace contextRef="#ctx0" brushRef="#br0" timeOffset="715.8">12136 8395 2936 0,'-6'-9'41'0,"8"5"-70"16,7 1-5-16,-1 0 40 16,-2 3 0-16,-4 0 9 15,-1 3 10-15,-4 6 14 16,-3 2 6-16,-10 6 4 15,-1-2-4-15,-2-2 2 16,1-3 1-16,9-8-17 16,1-2-6-16,7-12-9 15,4-5-3-15,6-9 12 16,5-2 4-16,8 6 1 16,1 5 0-16,8 16-11 15,3 6-4-15,8 21-8 16,-1 6-3-16,-9 9 6 15,-8 1 3-15,-21-8 11 16,-7-4 4-16,-9-13 6 0,-4-6 1 16,-3-11-13-16,-1-11-2 15,-1-12-2-15,5-9-2 16,11-8 1-16,6 0-5 16,8 8-10-16,1 6-2 15,1 19-9-15,-2 6-3 16,4 19 9-16,3 8-54 15,6 12-166-15,-1 0-111 0,-13-26 145 16</inkml:trace>
  <inkml:trace contextRef="#ctx0" brushRef="#br0" timeOffset="1700.12">12495 8382 2799 0,'-35'7'64'0,"23"-3"-55"16,5 0-3-16,1-3-2 16,0 0-1-16,4-1 15 15,1-1 13-15,4-4 28 16,6-3 8-16,10-10-8 16,7-3-12-16,18-6-23 15,6 0-9-15,19-1-5 16,7 4 0-16,0-1 10 15,1-3 6-15,0-6 9 16,2-6 4-16,9-9-5 16,15-2-4-16,-11 2-7 15,7 0-3-15,0 2-3 16,6-1 0-16,3 1 1 16,-3 2 0-16,-4 5-1 15,-3-4-2-15,7-2-4 0,0-1-2 16,-6-6-2-16,-2 4 0 15,0 0-1-15,1 3 1 16,-8 3 4-16,-7 3 2 16,-14 5 5-16,-4 1-1 15,-2 13-3-15,1 0-3 16,-6 3-3-16,-3 1 0 0,-6-1-3 16,-8-1 0-1,-9 0 0-15,-6 2 1 0,-9 4 2 16,-2 4 1-16,-7 3 1 15,-7 4 1-15,0 1 7 16,-1 0 4-16,-11-6 3 16,-6 3 0-16,-17 1-8 15,-6 1-6-15,-18 0-1 16,-5 2-2-16,-7 0 2 16,-1 2 0-16,12 0-2 15,10 0-1-15,15 3-6 16,9-1-1-16,14-1-3 15,9-2-2-15,1 0-9 16,-1 2-5-16,15 0 0 16,8 3 1-16,23 6 6 15,13 1 4-15,14 6 2 16,2 1 2-16,-12 0 3 16,-10 2 1-16,-22-5 4 0,-11 1 2 15,-11 2-69-15,-6 5-49 16,-15 13-137-16,-6 8 310 15,-32 12-98-15</inkml:trace>
  <inkml:trace contextRef="#ctx0" brushRef="#br0" timeOffset="2248.35">14007 8109 3038 0,'-21'49'89'0,"20"-42"27"16,11 45-138-16,10 23 18 15,-2 0 7-15,-2 7 0 16,1-1-1-16,4-22-2 15,0-9 0-15,-3-23 0 16,-5-11 4-16,-7-16 19 16,0-9 7-16,0-40 8 15,2-15-3-15,5-33-15 0,3-8-7 16,6 4-7-16,3 3-3 16,0 16 2-16,0 13 0 15,-3 21 9-15,-10 15 5 16,8 16 5-16,1 10 1 15,11 9-10-15,3 6-7 16,0 10-7-16,-3 3-3 16,-10 5 4-16,-9 0 9 15,-21 4 19-15,-7 2 5 0,-13 1 2 16,-4 0-4-16,3-6-11 16,4-3-2-16,10-8-4 15,6 0-2-15,9 0-9 16,5 4-2-16,16 14-6 15,7 6-2-15,22 7-4 16,15 2 3-16,21-5-36 16,4-7-62-16,9-13 201 15,-4-13-120-15</inkml:trace>
  <inkml:trace contextRef="#ctx0" brushRef="#br0" timeOffset="6249.16">9147 12612 694 0,'12'7'146'16,"3"1"132"-16,-1 2 7 15,-4-3-33-15,-1 0-25 16,-5-3-40-16,1-2-15 16,-5-2-39-16,1 0-16 0,0-5-15 15,-1-2-8 1,-5-10-18-16,-6-4-14 0,-12-4-32 15,-4-1-9-15,-8 10-15 16,-4 4-5-16,-5 18-9 16,1 12-4-16,-2 18 3 15,0 13 1-15,1 8 8 16,2 25 1-16,10-5 3 16,8 4 2-16,21-14 3 15,7 1 1-15,24-9 2 16,8-3 1-16,16-11-2 15,5-9-2-15,4-12-7 16,0-13-1-16,2-23-12 16,0-13-32-16,-2-18-99 15,-2-9-61-15,-11-14 95 16</inkml:trace>
  <inkml:trace contextRef="#ctx0" brushRef="#br0" timeOffset="6427.21">9499 12714 2327 0,'-2'29'99'16,"3"16"33"-16,4 7-34 15,1 12-12-15,1-1-24 0,3 1-46 16,3-4-11-16,3-9-13 16,-2-3-23-16,1-19-102 15,0-9-61-15,1-28 94 16</inkml:trace>
  <inkml:trace contextRef="#ctx0" brushRef="#br0" timeOffset="6879.35">9884 12857 2338 0,'14'79'131'0,"-6"-11"116"16,10 2-219-16,9-11-28 15,-3-8-2-15,-11-25-8 16,-6-10-9-16,-6-20 12 16,-1-14 9-16,0-31 14 0,-2-16 12 15,2-24-13 1,1-8-8-16,7 5-7 0,6 9 0 16,0 25-2-16,0 18-1 15,-1 24-3-15,-1 11-3 16,6 10 4-16,0 10 3 15,6 12 5-15,1 6 4 16,-5 1 0-16,-6-3 2 16,-9-8 8-16,-8-3 2 0,-15-4 0 15,-7 1-2-15,-8-1-5 16,-3 1-3-16,3 3-1 16,2 3 0-16,9 10 4 15,6 1 10-15,9 8 15 16,7 1 4-16,10-4-7 15,3-1-11-15,14-6-21 16,6-3-6-16,10-8-9 16,4-3-28-16,-2-12-84 15,-3-6-58-15,-10-19 86 16</inkml:trace>
  <inkml:trace contextRef="#ctx0" brushRef="#br0" timeOffset="7145.91">10478 12702 2700 0,'-4'3'104'15,"-4"0"35"-15,1-1-122 16,-5 10-18-16,-8 6-4 16,-7 16-3-16,-1 6 3 15,2 8 13-15,6 0 6 16,14 1 8-16,7-1 6 15,20 4-3-15,8 1-3 16,8-4-10-16,4-5-6 0,-3-13-9 16,-4-7-3-16,0-21-8 15,1-11-35-15,1-24-86 16,-1-17 394-16,-12-28-235 16</inkml:trace>
  <inkml:trace contextRef="#ctx0" brushRef="#br0" timeOffset="7413.46">10774 12837 2823 0,'-7'65'132'16,"2"-8"156"-16,23 4-312 15,9-3 7-15,9-10-6 16,-2-8-5-16,2-20-14 0,-4-10 12 15,0-20 30-15,1-11 15 16,2-21 23-16,6-7-6 16,-2-13-31-16,-3-2-36 15,-8-7-67-15,-9-1-38 16,-12 7-76-16,-6 7-6 16,-9 22-317-16,-3 10 330 15</inkml:trace>
  <inkml:trace contextRef="#ctx0" brushRef="#br0" timeOffset="7879.27">11301 12710 1986 0,'5'65'243'16,"-10"3"463"-16,10 9-649 16,6-2-8-16,0-13-11 15,0-9-19-15,-3-17-14 16,-3-11-1-16,-3-17-14 15,-2-7-7-15,8-8 8 16,0-13 2-16,6-24 4 16,0-11 1-16,4-13-14 15,0 6 0-15,-3 16 11 16,2 14 5-16,-7 20 0 16,1 9 0-16,0 24 4 15,2 14 5-15,2 18 10 0,0 7 5 16,0-1-1-16,-1-2-2 15,-2-14-8-15,-2-9-7 16,1-17-7-16,2-8-4 16,6-15 1-16,5-9 1 15,4-21 7-15,2-9 4 16,2-10 0-16,0-1 0 16,-2 14-3-16,-2 10-2 15,-9 20-1-15,-3 9 1 0,-3 19 6 16,-2 12 3-16,1 22 0 15,1 8-1-15,4 2-10 16,5-2-30-16,1-13-93 16,2-7-60-16,-3-18-73 15,-5-13 110-15</inkml:trace>
  <inkml:trace contextRef="#ctx0" brushRef="#br0" timeOffset="8087.88">12424 12740 2945 0,'7'18'129'0,"9"-9"107"16,9 2-216-16,14 3-45 0,4 0 9 15,-3-3-20-15,1-5-5 16,-5-5-22-16,-3-2-11 15,-6-6-75-15,-5-4-54 16,-14-3 103-16</inkml:trace>
  <inkml:trace contextRef="#ctx0" brushRef="#br0" timeOffset="8296.96">12480 12990 2994 0,'4'4'105'16,"7"6"125"-16,18 0-262 16,10 0 0-16,13-9-22 15,8-2-28-15,1-13-47 16,-1-3-13-16,-11-7-19 16,-6 2-23-16,-9-2-65 15,-2-2-32-15,0-13 153 16</inkml:trace>
  <inkml:trace contextRef="#ctx0" brushRef="#br0" timeOffset="12710.57">13417 12754 2424 0,'-38'28'123'0,"38"-12"155"16,24-11-276-16,12-4-29 15,20-6 22-15,12-2 3 16,10-1 3-16,-3 3 3 15,-12 17 4-15,-15 11 3 16,-31 21 5-16,-10 9 1 16,-21 11 2-16,-7 1 0 15,-28-1 2-15,-10 2-1 16,-7-8-2-16,-4-9-2 16,11-16-7-16,7-8-4 0,8-22-4 15,6-9-2-15,11-17-2 16,3-4 0-16,30-5-2 15,-1 1 2-15,10 11 8 16,11 6 3-16,11 14 5 16,9 8-1-16,18 15-6 15,13 6-1-15,11 1-3 16,-7-2-1-16,-11-10-1 16,-13-7 0-16,-22-9-50 15,-4-4-27-15,-13-10-68 16,-5-7-48-16,-6-13 70 15,-4-5 32-15</inkml:trace>
  <inkml:trace contextRef="#ctx0" brushRef="#br0" timeOffset="12927.28">13881 12697 2492 0,'-7'34'154'16,"21"-3"127"-16,18-9-199 16,28-9-82-16,14-7 11 15,16-18 3-15,-4-7-10 16,-10-10-1-16,-10 1-2 0,-23-2-51 16,-9 2-48-16,-14-2-92 15,-8-2-71-15,-12 7 141 16</inkml:trace>
  <inkml:trace contextRef="#ctx0" brushRef="#br0" timeOffset="13121.44">14069 12869 2815 0,'-13'76'116'0,"6"-17"47"16,8-4-122-16,10 3-28 15,2-3-4-15,0-10-9 16,-1-10-15-16,-1-10-65 16,-2-9-48-16,-3-22-74 15,-1-13-16-15,-2-23 115 0</inkml:trace>
  <inkml:trace contextRef="#ctx0" brushRef="#br0" timeOffset="13327.11">14326 12696 2168 0,'0'67'167'0,"-1"6"169"0,3 10-234 15,3-1-12-15,2-5-42 16,3-3-24-16,0-10-24 16,1-5-11-16,0-14-56 15,-3-10-60-15,0-27-91 16,2-18-7-16,5-35 106 15</inkml:trace>
  <inkml:trace contextRef="#ctx0" brushRef="#br0" timeOffset="13744.13">14715 12740 1457 0,'13'68'230'0,"-17"19"308"16,4-1-306-16,5-9-146 15,2-6 3-15,-1-21-38 16,-4-11-14-16,-2-20 12 0,0-17-7 16,-3-9-4-16,-1-19-9 15,3-31-30-15,2-11 3 16,11-16 1-16,6-6-3 16,9 0-2-16,6 6 1 15,8 17 0-15,6 14 0 16,-1 26 3-16,-1 11 3 15,-7 19 3-15,-5 6 2 0,-6 11 3 16,-8 6 4-16,-18 10 7 16,-11 5 3-16,-25 17 0 15,-7 5 2-15,-8 6 12 16,1-2 17-16,13-3 21 16,6-3 2-16,17-3-11 15,8 3-16-15,16-2-26 16,10 3-5-16,23-5-18 15,13-7-7-15,22-16-8 16,10-10-5-16,9-21-29 16,4-10-57-16,-2-24 62 15</inkml:trace>
  <inkml:trace contextRef="#ctx0" brushRef="#br0" timeOffset="15792.17">9274 14062 2824 0,'-15'14'123'15,"-5"-27"94"-15,11 11-218 16,8 1-8-16,5 4-5 16,3 8 2-16,2 19 12 15,2 13 10-15,-4 38 15 16,-2 13 2-16,-5 11-3 15,-3 1-3-15,-3-16-6 16,-2-9-2-16,-2-22-2 16,0-13-3-16,4-20-3 15,1-13-4-15,2-21-14 0,0-19-3 16,3-36 1-16,0-19 3 16,10-30 12-16,5-16 0 15,11-10 0-15,8 0-2 16,5 26 1-16,1 23 1 15,-8 43 2-15,-5 19 1 16,-6 27 0-16,0 15 1 16,1 30 4-16,3 16 3 15,4 28 0-15,3 11 0 0,9 10-5 16,0-2-1-16,3-14-2 16,0-12-1-16,-10-24 1 15,-5-9-1-15,-15-21-7 16,-7-8-20-16,-15-18-78 15,-13-7-56-15,-20-19-90 16,-10-9-16-16,-16-12 59 16,-2-3 57-16,4 6 108 15,2 5 61-15,11 12 77 16,5 9 29-16,12 13 40 16,10 3-11-16,15 10-46 15,7 5-28-15,19 8-43 16,11 1-10-16,24 4 7 15,7-2 8-15,11-4 13 16,3 0 0-16,-7-9-7 16,-2-4-7-16,-15-5-15 0,-10-4-7 15,-17-4-6-15,-6-1 3 16,-9-8 17-16,-5-9 4 16,-1-16-4-16,2-8-9 15,4-15-20-15,3 1-5 16,8 4 0-16,3 5 2 15,7 15-2-15,2 5-3 16,3 12-1-16,2 5-2 16,0 8 0-16,0 3 1 15,-10 7 3-15,-7 2 2 0,-17 8 8 16,-7 6 4-16,-17 18 3 16,-5 8 0-16,-4 15-2 15,1 0 4-15,7-5 13 16,3-5 8-16,11-9-2 15,5-2-4-15,12-4-18 16,7 0-8-16,10-7-7 16,3-1-4-16,11-11-2 15,1-5-6-15,2-13-73 16,-1-8-59-16,-8-18-133 16,-4-9 99-16,-7-16 66 15</inkml:trace>
  <inkml:trace contextRef="#ctx0" brushRef="#br0" timeOffset="16008.5">10476 14205 2263 0,'3'28'174'15,"-3"20"180"-15,4 13-206 16,2 11-55-16,-1-3 0 16,-1-6-29-16,1-3-17 15,3-12-16-15,2-3-7 16,4-14-10-16,4-6-5 15,7-15-14-15,4-7-4 0,10-15-27 16,3-10-21-16,-1-13-78 16,-3-5-61-16,-14-4 75 15,-14 2 16-15</inkml:trace>
  <inkml:trace contextRef="#ctx0" brushRef="#br0" timeOffset="16184.8">10511 14607 2441 0,'-7'9'116'0,"12"1"73"16,8-4-140-16,17-4-31 15,5-3 3-15,11-12-7 16,4-4-5-16,2-8-3 16,-2-1 2-16,-10 0-46 15,-7-3-35-15,-15 0-94 16,-12 0-53-16,-24-1 118 0</inkml:trace>
  <inkml:trace contextRef="#ctx0" brushRef="#br0" timeOffset="16608.47">10533 14385 1738 0,'-20'12'172'16,"10"-5"117"-16,8-2-92 16,11-7-77-16,10-7-29 15,17-11-33-15,9-7-7 16,9-6-27-16,3 0-9 0,1 12-74 15,-5 10-51-15,-5 30-90 16,-8 21-56-16,-7 31 12 16,-2 6 48-16,-5 0 120 15,0-6 91-15,-6-20 136 16,-2-6 33-16,-9-18 20 16,-3-9-28-16,-5-17-34 15,2-4-14-15,-3-32-25 16,-3-12-8-16,-1-29-42 15,0-10-18-15,4-10-20 16,1 2-3-16,5 17-4 16,1 13-2-16,0 35-6 15,1 11-10-15,2 24 4 16,4 16 6-16,9 33 19 16,2 16 8-16,4 21 0 15,4 2-9-15,3-7-11 0,2-6-1 16,-1-15-2-16,-8-4 0 15,-11-23-4-15,-9-10-49 16,-9-14-21-16,-7-14 34 16</inkml:trace>
  <inkml:trace contextRef="#ctx0" brushRef="#br0" timeOffset="16792.87">11047 14556 2830 0,'8'26'251'0,"11"-20"299"16,15 2-446-16,24 2-172 15,12-4-16-15,5-11-71 16,-7-5-35-16,-3-11-52 16,-3-5-8-16,-9-11 401 15,1-9-175-15</inkml:trace>
  <inkml:trace contextRef="#ctx0" brushRef="#br0" timeOffset="16976.99">11719 14298 3275 0,'2'10'112'0,"9"-1"139"15,23-1-305-15,10-1-34 16,11-2-31-16,-3-5-20 15,-2-2-28-15,-7-1 8 16,-7 3-20-16,-4 0-8 16,-14 0 99-16</inkml:trace>
  <inkml:trace contextRef="#ctx0" brushRef="#br0" timeOffset="17156.83">11729 14608 3146 0,'7'7'140'0,"9"1"78"16,10 1-176-16,19-2-134 15,6-1-29-15,1-10-69 16,0-6-37-16,-5-8 22 16,0-4-1-16,-6-6 134 15</inkml:trace>
  <inkml:trace contextRef="#ctx0" brushRef="#br0" timeOffset="19041.46">13284 14228 2753 0,'-25'-4'83'0,"21"2"-7"15,6-1-55-15,11-5 10 16,6 2 6-16,11-4 16 15,3-2 7-15,14 3 6 16,11-1-3-16,16 4-23 16,10 1-10-16,2 4-20 15,-5 1-10-15,-21 3-81 16,-13-1-51-16,-21-1-127 16,-7 0-57-16,-12 0-91 15,-7 1-153-15,-14 2 339 0</inkml:trace>
  <inkml:trace contextRef="#ctx0" brushRef="#br0" timeOffset="19241.03">13767 14145 785 0,'-23'-7'220'16,"5"5"251"-16,3 2-62 15,4 4-98-15,1 5-53 16,2 11-83-16,-3 7-27 16,-2 24-20-16,-2 10-8 0,1 16-42 15,1 0-20-15,7-6-42 16,2-5-15-16,4-12-23 15,0-5-28-15,2-19-113 16,0-8-71-16,1-19-110 16,5-12 154-16</inkml:trace>
  <inkml:trace contextRef="#ctx0" brushRef="#br0" timeOffset="19424.57">13882 14223 2379 0,'-8'39'190'16,"2"13"314"-16,10 27-485 16,-1 3-11-16,3 0 0 15,0-5-8-15,1-13-24 16,0-5-19-16,0-22-62 0,-1-10-53 16,1-20-130-16,2-15-192 15,6-26 276-15</inkml:trace>
  <inkml:trace contextRef="#ctx0" brushRef="#br0" timeOffset="19875.55">14336 14329 2633 0,'-5'65'168'16,"5"2"240"-16,13 18-408 15,2 0-4-15,1-17-29 16,-2-5-6-16,-8-26 6 15,-3-12 5-15,-3-24 21 16,0 0-4-16,-1-35-9 16,1-15-6-16,1-30 3 15,7-10 7-15,6-6 8 16,3 3 4-16,4 17 6 16,0 12 6-16,0 30 16 15,-2 12 6-15,1 13 4 16,0 5 1-16,2 10-12 15,-1 6-5-15,-6 11-3 16,-4 9 0-16,-12 10 10 16,-9 4 4-16,-8 5 7 15,-4-2 6-15,1-5-5 0,4-5-2 16,9-3-1-16,7 1-2 16,12 1-5-16,9 1 1 15,14-2 4-15,6-1-2 16,11-6-2-16,1-3-5 15,-6-8-15-15,-2-4-3 16,-11-12-84-16,-2-4-62 16,-10-15-67-16,-8-15-409 0,-13-17 399 15</inkml:trace>
  <inkml:trace contextRef="#ctx0" brushRef="#br0" timeOffset="20157.95">14916 14043 3274 0,'13'9'82'0,"9"-5"-24"15,6 3-77-15,4 10-4 16,-6 2-12-16,-13 6 3 16,-10 2 6-16,-15 5 30 15,-4 2 21-15,-6 4 14 16,3 0 7-16,8-7 11 15,2-5 2-15,9-8-4 16,7-3 0-16,16 2-8 0,8-3-8 16,21-6-16-16,8-8-9 15,10-14-36-15,2-10-28 16,4-18-78-16,3-8-73 16,3-12 107-16</inkml:trace>
  <inkml:trace contextRef="#ctx0" brushRef="#br0" timeOffset="23622.31">12755 8071 1693 0,'17'15'100'16,"-9"-13"106"-16,1 3-164 16,3-1-4-16,-2 1 5 15,-4-4 32-15,-3 3 22 0,-3-4 52 16,0 0 19-16,0 0 1 16,0 0-19-16,1-5-41 15,-1-4-18-15,-2-9-30 16,1-5-11-16,0-5-17 15,-1 0-3-15,-1-1-3 16,-2 3-2-16,-2 1 5 16,-1 0 2-16,-3-1 1 15,-1 0 3-15,-2 0-3 16,-1-1-1-16,-4 1 0 16,-3-1-3-16,0 3-3 15,-1 3-3-15,2 2-3 16,1 0-2-16,0 2-2 15,-1-3 1-15,-1 0 0 16,1 0-1-16,-3-1-4 0,1 1-1 16,-5 3-6-16,0 3 0 15,-4 3-1-15,-2 4-1 16,-9 3 0-16,-1 3 0 16,-1-1 3-16,4 0 2 15,9-3 1-15,2 0 1 16,3 2-3-16,-1-1-3 15,-6 5-4-15,-2 4-1 16,-6 7-1-16,2 2 0 0,-4 4 2 16,-2 1 2-16,0 4 2 15,-4 2-1-15,4 1-2 16,3 0 0-16,5-2-1 16,4-2 1-16,2 0 2 15,3-4-1-15,-1 2 0 16,3 2-1-16,1 4-1 15,3 6 0-15,-2 4-1 16,0 2 1-16,-1-1 1 16,-4 0 2-16,2 1-1 15,3 0 1-15,8 2-2 16,4 0-1-16,2-2-1 16,3-2-2-16,3-5 2 15,3-2 0-15,4 2 1 16,4 0 1-16,2 3-1 15,-1 0 1-15,2 1 0 0,-1 0 0 16,5 2 0-16,2 2 1 16,7 4 0-16,-1-1 2 15,1-1 0-15,2-1 0 16,0-7-1-16,-2-2 0 16,0-5 0-16,1 0 0 15,5 1 0-15,6 0 0 16,5 1 1-16,2-4-1 0,4 4 2 15,-2-5-1-15,3-1 0 16,0-2 0-16,-2-2-1 16,-1-2 0-16,-3 1 1 15,-3-1-1-15,-2-2 0 16,3-1 0-16,4-2 0 16,4-3 0-16,3 0 0 15,2-5-1-15,4-2 2 16,-1-1 0-16,-5-1 0 15,-8 0 0-15,-8-3-1 16,-1 1 1-16,-3-3 0 16,4-1-1-16,4-6 1 15,-3 0-1-15,9-5 1 16,-2-1 0-16,2-1 0 16,1 1 0-16,-5-2 1 15,-5-1 0-15,-9 1 0 16,-6 2 1-16,-6 0 0 0,-3 3 1 15,1-2 0-15,1 0-1 16,1 0-1-16,1-2-2 16,0 0-1-16,1 0 1 15,-2 0 0-15,-2 2 1 16,-1 0-1-16,-1 0 0 16,-3 0-2-16,-2-5 0 15,-2-1-1-15,-2 0 0 0,0 0 0 16,-3-1 0-16,0 2 0 15,0 0 0-15,-1 3 0 16,2 0 0-16,-1 2 0 16,0 1 0-16,1 1 0 15,-2-1 0-15,-1 3 0 16,-1 1 0-16,2 1 0 16,-2 3 0-16,1-1 0 15,-1 2 0-15,1-1 0 16,1 2 0-16,0 1 0 15,0 2 0-15,2-1 0 16,2 5 0-16,0-1 0 16,-1-2 0-16,0 3 0 15,1 0 0-15,-6 0 0 16,1 5 0-16,-7 6 0 16,-1 5 0-16,-2 7 0 15,-1 2 0-15,7-2 0 0,2 0 0 16,2-7 0-16,4-5 0 15,-1-6 0-15,2-4 0 16,0-1 0-16,0 0 0 16,4-14 0-16,2-10 0 15,7-23 0-15,3-8 0 16,3 1 0-16,-2 10 0 16,-3 20 0-16,0 13 0 15,0 12 0-15,7 5 0 0,18 11 0 16,10 5 0-16,23 5 0 15,2-2 0-15,-1-4-92 16,-6-4-67-16,-17-17-171 16,-5-11 330-16,-16-29-74 15</inkml:trace>
  <inkml:trace contextRef="#ctx0" brushRef="#br0" timeOffset="25398.39">9272 16140 917 0,'-22'-19'125'0,"2"0"86"16,4 4-87-16,4-2-134 15,1 2-78-15,2 2-158 16,-1-1-50-16,2-1-10 16,1 4 116-16</inkml:trace>
  <inkml:trace contextRef="#ctx0" brushRef="#br0" timeOffset="25837.85">9097 16202 947 0,'2'14'100'0,"1"1"143"16,0 1-45-16,-1-5 22 15,-2-1-20-15,0-2-69 16,-1-1-27-16,0-2-26 16,0 0 3-16,1-4 7 15,0 0 2-15,-2 0 4 16,1-1-2-16,1 0-10 0,-1 0-3 16,0 2-27-16,0-1-14 15,0 0-26-15,-1 0-18 16,2 0-95-16,0 0-59 15,6-2-111-15,4-7 120 16</inkml:trace>
  <inkml:trace contextRef="#ctx0" brushRef="#br0" timeOffset="26188.94">8411 15688 2917 0,'-8'0'105'0,"10"0"23"16,13-3-125-16,22-1-31 16,12-3 16-16,22-3 16 15,8 2 3-15,17 1 4 16,5 3-1-16,-10 4-1 0,-6 4-3 16,-16 4-23-16,-11 1-38 15,-13 2-115-15,-9 0-62 16,-17-1 111-16</inkml:trace>
  <inkml:trace contextRef="#ctx0" brushRef="#br0" timeOffset="26371.82">8963 15787 1972 0,'-25'30'229'16,"5"8"343"-16,11 19-426 15,8 8-22-15,13 8-13 16,6 3-22-16,4 3-46 15,3 2-15-15,-2-3-26 16,-1-5-32-16,-4-23-106 16,-3-13-77-16,0-31-381 15,0-24 346-15</inkml:trace>
  <inkml:trace contextRef="#ctx0" brushRef="#br0" timeOffset="26637.62">9393 16084 2986 0,'2'58'89'0,"13"3"-21"0,9-3-46 15,7-17-6-15,-3-8-12 16,-1-21-20-16,-1-9 4 16,1-20 29-16,2-11 11 15,-4-16 17-15,-3-6-3 16,-11-1-18-16,-9 5-9 15,-15 10-18-15,-8 5-10 16,-13 10-23-16,-2 6-14 16,4 10-56-16,5 6-54 0,14 4 241 15,11-5-120-15</inkml:trace>
  <inkml:trace contextRef="#ctx0" brushRef="#br0" timeOffset="26838.13">9981 15477 2832 0,'-4'56'175'15,"4"3"235"-15,6 26-387 16,6 10-6-16,8 9-5 16,5 0-11-16,7-15-29 15,-2-11-18-15,-5-22-50 16,-6-10-33-16,-12-15-80 15,-5-10-7-15,-13-20 112 16</inkml:trace>
  <inkml:trace contextRef="#ctx0" brushRef="#br0" timeOffset="27437.69">9864 15965 2575 0,'26'14'181'0,"2"-6"284"15,26-3-449-15,14-1-7 16,16-9 4-16,5-6-4 0,-4-2-6 16,-10-1 2-16,-27 5 5 15,-14 1 2-15,-24 7 3 16,-6 2 1-16,-9 18 2 16,-6 11-2-16,-10 16-2 15,-7 6-3-15,-7 4 4 16,0-4 6-16,8-5 8 15,5-4 1-15,12-16-11 16,6-9-10-16,10-13-11 16,7-8 2-16,19-18 14 15,8-11 7-15,8-18 6 16,-6-3-4-16,-6 4-12 16,-8 10-5-16,-9 23-5 15,0 8-3-15,-6 17-1 16,2 6 1-16,4 15 4 15,3-2 4-15,4 7 1 0,0-6-1 16,-1-9-3-16,0-4 0 16,-1-16 2-16,4-13 2 15,2-25 3-15,1-14 0 16,-5-35-2-16,-6-11-2 16,-13-18-6-16,-7-2-2 15,-11 5-3-15,-5 9 0 16,-3 28 6-16,2 17 7 0,-1 35 2 15,1 20-9-15,-2 45-12 16,1 25-6-16,2 48 2 16,4 21 10-16,17 13 10 15,9-5 0-15,20-14 0 16,9-14-3-16,7-20-81 16,1-5-65-16,0-23-87 15,-4-13-270-15,-4-42 309 16</inkml:trace>
  <inkml:trace contextRef="#ctx0" brushRef="#br0" timeOffset="28122.26">11570 16360 1938 0,'-8'7'102'0,"2"-3"80"0,3-3-52 15,2-4 35-15,-1-8 0 16,-1-3-15-16,0-51-18 15,2-8-32-15,-1-5-12 16,4-27-32-16,5-2-15 16,5 9-18-16,1 10-4 15,0 41-1-15,-4 14 0 16,-2 20-14-16,0 9-8 16,9 21-1-16,5 17 5 0,13 36 16 15,8 18 5-15,6 14-5 16,1-7-6-16,-3-7-8 15,-8-10-2-15,-8-14-25 16,-6-4-27-16,-9-19-84 16,-4-9-63-16,-12-17-357 15,-9-11 333-15</inkml:trace>
  <inkml:trace contextRef="#ctx0" brushRef="#br0" timeOffset="29221.41">11565 16133 2632 0,'6'4'226'0,"18"-6"255"15,14-4-364-15,22-2-126 16,11-7 16-16,-3-7-2 0,-10 2-2 16,-16 3 1-16,-10 2 3 15,-14 9 2-15,-4 3 1 16,-7 11-1-16,-1 8 1 15,0 14-2-15,-1 6 0 16,0 5 0-16,2 1-1 16,2-8-1-16,2-6-1 15,2-12 1-15,5-8-1 0,6-15 2 16,7-8 2-16,12-17 0 16,2-9 3-16,-1 2-5 15,-6 5-2-15,-16 16 1 16,-8 6 0-16,-10 15 3 15,-2 4-2-15,2 8 0 16,2 5 0-16,3 8 2 16,3-5 2-16,6-1 0 15,-2-6 1-15,6-10 4 16,2-6 4-16,1-9 3 16,4-8 0-16,-4-3-5 15,-4 0-4-15,-7 4-4 16,-7 3 4-16,-12 10 1 15,-6 3-4-15,-11 13-8 16,-4 6-4-16,0 10-2 16,5 3 5-16,8-6 7 15,5-7-1-15,8-12 0 0,1-3-3 16,9-9 3-16,5-7 6 16,12-16 4-16,5-7 2 15,3-7-2-15,1 5-6 16,-5 11-6-16,-6 6-3 15,-7 15-3-15,-1 7-4 16,1 27-4-16,1 27 0 16,2 61-14-16,-3 25-9 0,-10 45-14 15,-4 6-2-15,-9-28 22 16,-3-17 15-16,-9-44 19 16,-3-22 8-16,-8-30-1 15,-2-14-4-15,3-32-19 16,1-17-10-16,1-39-8 15,1-16 4-15,6-44 15 16,8-20 5-16,16-35 1 16,10-20-1-16,15-9-2 15,8 7 1-15,12 9 3 16,2 15 4-16,2 30 8 16,-9 14 1-16,-13 35 2 15,-7 16-3-15,-11 22-3 16,-3 8 0-16,-9 13 4 15,-2 8 1-15,-4 8 3 16,-1 7-1-16,-7 14-17 16,-3 16-5-16,-4 28-11 0,4 11 0 15,8 23 7-15,6 6 5 16,11 4 3-16,4-3 1 16,12-21 4-16,5-17 5 15,10-27 9-15,-1-12 4 16,3-17-1-16,-4-3 1 15,3-20-9-15,-4-6-2 16,-10-21-4-16,-7-10-3 0,-21-3-3 16,-9 0 1-16,-14 25 2 15,-1 12 2-15,-1 27-3 16,-1 17-3-16,5 35-4 16,3 13-1-16,15 10 1 15,12-4 0-15,20-15-5 16,14-7-21-16,12-14-65 15,1-9-43-15,-3-27-129 16,-2-12-6-16,0-30 140 16</inkml:trace>
  <inkml:trace contextRef="#ctx0" brushRef="#br0" timeOffset="29514.05">13695 15714 3564 0,'31'2'134'15,"1"11"61"-15,7 1-199 0,13 2-109 16,-1-6-35-16,-8-2-80 16,-3-2 2-16,-8-2 29 15,-10 1-3-15,-12-1-251 16,-9 3 283-16</inkml:trace>
  <inkml:trace contextRef="#ctx0" brushRef="#br0" timeOffset="29653.72">13739 16087 2900 0,'30'19'225'16,"-6"-13"386"-16,19-3-780 16,9-3-87-16,4-12 127 15</inkml:trace>
  <inkml:trace contextRef="#ctx0" brushRef="#br0" timeOffset="30153.34">14518 15491 3231 0,'-7'11'107'0,"12"24"50"16,9-38-171-16,17-8-44 15,9 1 37-15,7 1 19 16,4 7 2-16,-1 9 7 16,-6 8 3-16,-11 11 1 15,-5 3-2-15,-14 11 0 16,-9 5 2-16,-19 11 10 15,-9 5 5-15,-8 2 5 16,1-3-2-16,6-13-10 16,5-11-3-16,10-17-9 15,2-9-5-15,11-10-13 16,7-6-2-16,13-11 5 16,4-2 6-16,11-2 13 0,4 4 0 15,3 12-4-15,-2 7-1 16,-9 17 0-16,-7 7 3 15,-19 14 15-15,-9 5 16 16,-21 8 30-16,-10 3 5 16,-10 2-6-16,-1-2-21 15,5-10-82-15,5-9-50 16,8-20-165-16,5-13-85 0,6-37 175 16</inkml:trace>
  <inkml:trace contextRef="#ctx0" brushRef="#br0" timeOffset="30487.05">15201 15676 3160 0,'5'48'194'16,"-5"20"262"-16,9 24-450 16,7 3-19-16,2-17-24 15,2-14-3-15,10-25-3 16,6-12 15-16,9-11 36 15,5-9 9-15,3-14 23 16,1-9 2-16,-4-10-2 16,-7-2-4-16,-20 5-9 15,-7 3 1-15,-24 7 12 16,-14 0 6-16,-20 4-3 0,-15 2-4 16,-11 9-20-16,-2 8-8 15,4 8-15-15,7 4-13 16,13-1-10-16,7-2-8 15,16-7-66-15,8-3-75 16,15-18-141-16,10-14 351 16,22-38-106-16</inkml:trace>
  <inkml:trace contextRef="#ctx0" brushRef="#br0" timeOffset="30752.6">15704 15703 3265 0,'0'52'134'16,"3"7"120"-16,11 2-269 16,4-7-10-16,7-18-14 15,4-11 1-15,16-21 16 16,8-9 34-16,3-23 55 16,-3-7 11-16,-8-14 3 15,-8-4-14-15,-14-5-20 16,-9 1-3-16,-19 4-10 15,-13 2-1-15,-17 11-18 16,-10 2-15-16,-9 8-27 16,-2 4-36-16,-2 12-118 15,3 7-65-15,3 12 121 0</inkml:trace>
  <inkml:trace contextRef="#ctx0" brushRef="#br0" timeOffset="31025.81">16422 15315 2178 0,'-20'-20'239'16,"0"-2"232"-16,3 9-243 16,2 3-33-16,-3 1-110 15,-1 0-83-15,-4-2-181 16,2 1-76-16,3-5-125 16,9 0 177-16</inkml:trace>
  <inkml:trace contextRef="#ctx0" brushRef="#br0" timeOffset="35934.14">14616 17064 2697 0,'-16'-18'84'0,"12"-11"0"15,7-5-54-15,12-4-1 16,4 0-4-16,6 6-1 16,0 6 6-16,3 8 16 15,2 8 6-15,3 11-5 16,2 14-7-16,9 32-15 15,3 18-4-15,1 23-8 16,-4 6-1-16,-20 1 0 0,-13-5 5 16,-20-4 22-16,-15 2 10 15,-17-14 7-15,-7-9-1 16,-7-23-18-16,0-15-9 16,2-24-15-16,2-9-10 15,9-23-14-15,6-11-3 16,17-19-2-16,8-8 6 15,22 6 9-15,10 6 1 0,21 22 6 16,7 12 2-16,9 20 7 16,5 8 7-16,9 14 8 15,5 8 1-15,7 3-11 16,-1 1-6-16,-13-4 2 16,-13-6-26-16,-22-9-121 15,-10-8-93-15,-15-16-568 16,-7-12 473-16</inkml:trace>
  <inkml:trace contextRef="#ctx0" brushRef="#br0" timeOffset="36135.19">15315 16936 2473 0,'14'21'350'0,"-7"-17"431"16,11-1-621-16,23-3-187 15,11 0-1-15,18-11 24 0,5-3-5 16,-9-5-26-16,-7-2-19 16,-12-3-48-16,-7 2-37 15,-5-2-107-15,0 2-13 16,-13 1 129-16</inkml:trace>
  <inkml:trace contextRef="#ctx0" brushRef="#br0" timeOffset="36334.23">15497 17007 3105 0,'-37'72'117'0,"9"7"31"16,8 5-124-16,14 0-24 16,2-2-2-16,6-11-17 15,0-13-9-15,5-19-30 16,0-9-36-16,7-20-114 15,5-13 39-15,4-40 62 16</inkml:trace>
  <inkml:trace contextRef="#ctx0" brushRef="#br0" timeOffset="36501.53">15867 17139 3001 0,'-3'88'196'16,"4"-10"151"-16,8 11-249 15,11 9-100-15,2-8-33 16,-5-19-90-16,-4-9-42 16,-11-23-81-16,-3-7-24 15,-12-14 162-15</inkml:trace>
  <inkml:trace contextRef="#ctx0" brushRef="#br0" timeOffset="49111.11">18113 8526 1965 0,'-3'0'41'0,"6"-2"-31"16,3-2-10-16,-2-1 21 15,1 2 6-15,-3 1 22 16,0 0 14-16,-2 2 33 16,0 0 14-16,0 0 3 15,0 0-7-15,1 0-14 16,-1 0-9-16,1 0-5 16,0 0-1-16,5 0-9 15,-5 0-7-15,3-1-12 16,-1 0-5-16,3-1-10 15,2 0-2-15,3 0-1 16,2 0 0-16,1-2 5 0,2-1 1 16,2-2-1-16,0-1-4 15,3-1-8-15,-1-3-4 16,3-3-7-16,1 1-3 16,2-1 1-16,-1-2-1 15,0 2 1-15,3-2 0 16,7 1 0-16,1-1-1 15,3-3 1-15,-2 0-1 0,-1-3-1 16,-4 1-1-16,1 1-2 16,-1-2 1-16,-3-2 2 15,3-1 0-15,-1-6 2 16,3 3-1-16,4-2-3 16,-1 0 0-16,3 4-1 15,-4 0-1-15,-4 3 0 16,-1 1-1-16,-5-1 0 15,-3-2-1-15,2-2 0 16,4 0 1-16,2-1-2 16,3 2 0-16,0 1 0 15,1 1 0-15,1 4 0 16,3-1 0-16,4-5 0 16,-2-1 0-16,1-7 1 15,-5-1-2-15,0-1 2 16,2 1-1-16,7 1 0 0,4 1 0 15,2 2-2-15,-2 1 0 16,-6 0 1-16,1 2-1 16,0 0 2-16,1 2-1 15,-2-1 0-15,-5 2 1 16,-1-4 1-16,0-3-1 16,1-5 2-16,3-5-2 15,3 1 0-15,0 0-1 16,1 3 0-16,-1-1-1 0,-1 2 1 15,-1 1-1-15,-8 6 3 16,0 1-1-16,-5 4 2 16,2 0 0-16,2 3-3 15,0 1 1-15,-1-3 0 16,0 1-1-16,2-8 1 16,-1 0-1-16,4-1 0 15,1-1-1-15,-1 2 0 16,-3 0 0-16,-3 0 0 15,-1 2-1-15,5-2 0 16,1 4 0-16,11-2 0 16,-1 1 1-16,-2-1-1 15,3 3 1-15,-5-1-1 16,2-2-1-16,1-2 1 16,-3-5 0-16,-3-1 0 15,1 2-1-15,-1 3 2 0,3 3-1 16,-6 4 1-16,-1 2 0 15,-11 3 0-15,-6 3-1 16,-7 6-1-16,-3 3 1 16,-4 5 0-16,-4 4 0 15,0 0 1-15,-1 0-1 16,0 0-2-16,0 0-1 16,-7 1-1-16,-1 5 2 15,-6 6 3-15,-4 4 1 0,-8 5 1 16,-5 1 0-16,-8 8-1 15,-1 2 0-15,-3 5 1 16,-1 3-1-16,-3 4 1 16,-3 0 0-16,-3-3-1 15,0-3 1-15,-10-3 0 16,-2 2 0-16,-2 3 0 16,1 3 0-16,2 3 0 15,0-1 0-15,0 4-1 16,-3-1 0-16,-1-2 1 15,3 2-1-15,0-6 0 16,3-3 1-16,2-1-1 16,-1 1 1-16,-2 2-1 15,-1 0 1-15,0-3 1 16,4-2 1-16,3-3 1 16,1 0-1-16,-1 1-1 0,-1 3 0 15,-1 1-2-15,-3 1-1 16,2-4 1-16,1-3-1 15,4-1-1-15,3 2 1 16,8 2-1-16,2 4 1 16,-2 0 0-16,-1-3 1 15,-3 1 1-15,3 1-1 16,2 2 1-16,-2 3-1 16,1 1 0-16,-1-2 0 0,0-4 1 15,-1-2-1-15,-1-1-1 16,-3 1 1-16,1 3 0 15,4 5 0-15,7-2-1 16,4 2 1-16,1-1 0 16,2 0 0-16,-2 1 1 15,1-2 0-15,2-6 0 16,0-2 0-16,-7-6 1 16,-7-1 1-16,-1 0-2 15,-1 2 2-15,2 0-1 16,7 1-1-16,3-4 2 15,2-1-1-15,1-4-1 16,2-1 1-16,-1 2 0 16,1-1-1-16,3 0 2 15,3-1-1-15,2-1 2 0,1-1 0 16,-3-1-1-16,-3-2 0 16,0 2-1-16,0-1-2 15,3-3 1-15,5 0-1 16,5-4-1-16,3-3 0 15,9-5-2-15,1 0-6 16,0 0-10-16,5-1 1 16,5 0 5-16,4 0 7 15,8 0 9-15,3 0 2 0,4-1-1 16,3 1 0-16,-1 0 0 16,0 0-1-16,0 0 0 15,2-2 1-15,3-1 1 16,5 0 1-16,6-1 1 15,-1 1 1-15,11-2-1 16,5 1 0-16,0-1-2 16,2 0-2-16,-6 2 0 15,-4 0 0-15,-4-1 0 16,5 2 0-16,11-2 1 16,4 1 0-16,2 0-1 15,-4 1 2-15,-4 1-1 16,-6 1 0-16,0 0-1 15,6 0-1-15,-3 0 0 16,3 0 0-16,-6 0 0 16,-4-3 0-16,0 3 1 0,2-1 0 15,2 1 1-15,1 1-1 16,-5-1 1-16,-3 2-1 16,-3-2 1-16,-1 1 0 15,-3 0 0-15,-6 1 0 16,0-1-1-16,-1 1 0 15,5-1 0-15,4 0 0 16,4-1-1-16,-2 0 2 16,3 1-2-16,-2 0 0 15,-5 1 0-15,-2-1-1 0,0 0 2 16,0 0-1-16,2 0 1 16,5 2-1-16,-2-2-1 15,1 0 0-15,6-1 1 16,-2-1 0-16,1-3-1 15,-8 1 0-15,-3-2-1 16,-2 0-1-16,5 1 0 16,6 0 0-16,-2-1 0 15,-1 2 0-15,-1-1 0 16,-4-1 0-16,3 2 0 16,-2-1 0-16,-3 1 0 15,-1-1 0-15,3 1 0 16,4-1 0-16,6 1 0 15,-4-1 0-15,5 0 0 16,-5 1 0-16,0 1 0 0,-1-1 0 16,-9 2 0-16,-2 1 0 15,1 0 0-15,0 0 0 16,9 2 0-16,-1 0 0 16,7-2 0-16,3 0 0 15,1 0 0-15,1-2 0 16,-8 2 0-16,-7 0 0 15,-11 0 0-15,-3 0 0 16,-4 2 0-16,1 0 0 0,0-1 0 16,0 1 0-16,6 1 0 15,0-1 0-15,4-1 0 16,-2 2 0-16,-4-2 0 16,-4 0 0-16,-6 0 0 15,-4 0 0-15,-6 1 0 16,-3-1 0-16,-6-1 0 15,-1 0 0-15,-6-5-14 16,-13-3-80-16,-25-12-191 16,-11-8-35-16,-10-12 117 15</inkml:trace>
  <inkml:trace contextRef="#ctx0" brushRef="#br0" timeOffset="51143.81">21778 5520 1392 0,'-10'-7'183'0,"1"-24"274"15,5 24-398-15,2 7-27 16,2 0 17-16,2 0 40 16,0-1 28-16,3 1 13 15,1-1-5-15,2 1-25 16,1 2-18-16,3 6-27 16,2 3-10-16,6 6-4 15,5 3 0-15,5 2 8 16,2 1 2-16,-1-6 3 0,-5 2-2 15,0 0-9-15,0 1-4 16,2 6-12-16,5 2-3 16,4 3-3-16,3-1-2 15,3 2 5-15,2-1 5 16,4 2 6-16,-2 2 2 16,0 5-5-16,-2 4-4 15,-10 4-9-15,-2-1-3 0,-5-6-7 16,-1-3 1-16,4-5 5 15,-2-2 1-15,-5 2 7 16,1 2 1-16,-1 4-2 16,-2 3-1-16,1 6-5 15,-2 3-4-15,-1 2-2 16,-1 0-2-16,0-6 2 16,0-4 1-16,0-3 3 15,0 1-1-15,1 3-3 16,-1 1 0-16,-1-1-1 15,-4 1 0-15,-2-1 2 16,0 2 1-16,-2 5 0 16,1-2 1-16,-1-4-3 15,-3 3-1-15,-1-2-1 16,0 1 0-16,-3 4 3 16,2 3 1-16,0-1 1 15,-3 1-1-15,-1 3 0 0,-1-4 0 16,-3-5 0-16,-2-4 0 15,-3-2-2-15,-1 3 1 16,-1 2-1-16,-1 3-2 16,-1 6-3-16,0 2-1 15,4 1-4-15,-1-1 0 16,3-11 0-16,1-7 0 16,-1-10 0-16,4-1 0 0,-3-2 0 15,-1 1 0-15,-1 1 0 16,-4-2 0-16,-2-2 0 15,0-1 0-15,1-4 0 16,-1-3 0-16,3-1 0 16,0-4 0-16,4-3 0 15,3-3 0-15,3-5 0 16,0 0 0-16,0-1 0 16,0 0 0-16,0-2 0 15,4-5 0-15,6-14 0 16,1-10 0-16,0-15 0 15,0-6 0-15,-2-5 0 16,1 1 0-16,1-7 0 16,2-6 0-16,1-14 0 15,0-9 0-15,3-2 0 16,-1 3 0-16,0-3 0 0,-2 2 0 16,-7 6 0-16,-4 4 0 15,-5 12 0-15,-4 6 0 16,-3 6 0-16,-3 3 0 15,0-2 0-15,0 1 0 16,0-2 0-16,3-3 0 16,1 2 0-16,-3 3 0 15,-3 3 0-15,-5 3 0 16,-10 9 0-16,-3 2 0 0,-5 1 0 16,-4-2 0-16,6 1 0 15,4 0 0-15,8 2 0 16,3 1 0-16,3 1 0 15,0-4 0-15,-1-1 0 16,0-2 0-16,-2 4 0 16,-1 0 0-16,-5 4 0 15,0-1 0-15,-8-1 0 16,-3 2 0-16,-5-2 0 16,-1 3 0-16,4 6 0 15,3 2 0-15,4 2 0 16,4 3 0-16,-1 1 0 15,2 0 0-15,2 2 0 16,0 1 0-16,2 3 0 16,-1 3 0-16,4 4 0 15,3 0 0-15,9 3 0 0,7 3 0 16,0-1 0-16,-1 0 0 16,1 1 0-16,0 0 0 15,1-1 0-15,0 1 0 16,0 0 0-16,0 0 0 15,6 1 0-15,3 1 0 16,10 5 0-16,6 3 0 16,10 4 0-16,4 4 0 0,6 4 0 15,3 4 0-15,7 6 0 16,3 6 0-16,-2 11 0 16,-2 4 0-16,-13 7 0 15,-5-3 0-15,-4 3 0 16,-2 1 0-16,6 4 0 15,-3 5 0-15,4 0 0 16,-3 1 0-16,4-7 0 16,0-4 0-16,-4 3 0 15,1 1 0-15,-9 11 0 16,-3 6 0-16,-4 4 0 16,-6-4 0-16,-2-10 0 15,-3-4 0-15,-1-4 0 16,-1 5 0-16,-1 8 0 15,-3-1 0-15,-2-3 0 16,0-4 0-16,-3-3 0 0,-2 0 0 16,-1 4 0-16,0 7 0 15,-1 2 0-15,-1 0 0 16,1-2 0-16,-2-3 0 16,-1 1 0-16,-2 2 0 15,-5 12 0-15,0 1 0 16,0-11 0-16,2-10 0 15,4-27 0-15,2-9 0 16,4-17 0-16,2-4 0 0,3-10 0 16,-1 0 0-16,-16-22-62 15,-2-19-160-15,-11-56 138 16</inkml:trace>
  <inkml:trace contextRef="#ctx0" brushRef="#br0" timeOffset="52376.84">12138 8405 382 0,'3'-10'68'16,"2"-8"62"-16,4-5-37 15,0-6-28-15,3-6 7 0,1-12 27 16,0-7 9-16,5-22-12 15,2-6-16-15,10-20-40 16,3-8-18-16,3-22-17 16,2-10-3-16,1-22-1 15,3-16 0-15,10-4-1 16,6-8-1-16,13 3-2 16,2 19 1-16,-9 30 2 15,-7 15 3-15,-17 23 3 16,-6 6 0-16,1 4-2 15,1 4-1-15,3 15-3 16,2 4-2-16,-2 7-16 16,-2 6-23-16,3 4-114 15,-1 1-77-15,0 3 117 16</inkml:trace>
  <inkml:trace contextRef="#ctx0" brushRef="#br0" timeOffset="54875.29">17872 8796 1860 0,'-13'-4'80'0,"6"3"43"15,6-3-103-15,6-6-13 16,4-4 4-16,9-4 27 16,2-6 18-16,3 3 40 15,-1 0 16-15,-2 4-5 16,-1 7-14-16,0 8-36 16,-1 4-17-16,-3 5-15 15,-2 3 1-15,-6 1 10 16,-1 0 7-16,-6-2 11 15,-3-1 6-15,-7 0 5 16,-2-3 1-16,-7-2 1 16,-1-3-1-16,3-8-6 15,1-7-9-15,8-11-19 16,3-1-8-16,5-3-5 16,2 6 0-16,7 8-9 0,1 6-7 15,12 6-9-15,4 4-5 16,5 6 3-16,-2 6 2 15,-5 7 3-15,-8 1 3 16,-11 7 5-16,-6 5 5 16,-18 4 8-16,-11-1 2 15,-12-3 2-15,-2-6 1 16,1-11-1-16,8-2 3 16,9-10 4-16,6-4-3 0,15-16-17 15,10-8-7-15,23-17-14 16,14-6 2-16,19-3 11 15,4 4 3-15,-1 16-2 16,-6 9-2-16,-14 20-3 16,-9 8-1-16,-12 15 4 15,-9 2 3-15,-14 4 11 16,-3 1 4-16,-15-2 10 16,-8-1 3-16,-8-9 3 15,-3-3 1-15,2-9-4 16,4-4-3-16,1-7-13 15,1-4-7-15,5-4-11 16,3-3-14-16,12-6-87 16,8-2-63-16,13-3-150 15,8-2 221-15,12 0 1 0</inkml:trace>
  <inkml:trace contextRef="#ctx0" brushRef="#br0" timeOffset="55408.86">19188 7976 2162 0,'-19'-11'110'0,"-16"-1"68"16,29 4-94-16,6 1 15 15,2 1-13-15,-1 2-9 16,1 1 8-16,2 0 10 15,0-1-3-15,5-1-15 16,3 1-11-16,5 2-19 16,9 1-9-16,4 5-12 0,6 9-5 15,7 10-9-15,5 5-3 16,5 11-4-16,-4 6-1 16,-10 6 0-16,-9-1 3 15,-13 0 4-15,-8-2 4 16,-6 1 8-16,-3-1 1 15,0-4-1-15,0-5-3 16,2-10-9-16,1-7-3 16,-2-9-5-16,1-3 1 0,-2-9-42 15,0-1-44-15,1-17-138 16,-1-11-69-16,4-17 146 16</inkml:trace>
  <inkml:trace contextRef="#ctx0" brushRef="#br0" timeOffset="56041.63">19939 7770 2738 0,'-3'-4'79'16,"2"3"35"-16,3 1-133 15,2 1 12-15,-3 0 14 16,-1-1 1-16,0 0 21 0,0 0 17 16,-7 5 25-16,-2 0 7 15,-4 8-15-15,-1 3-18 16,1 7-27-16,4 3-7 16,4 5-3-16,4 1 0 15,7 5 8-15,6 6 4 16,10 0 6-16,5-1 2 15,9-6-2-15,1-4-2 16,-1-12 0-16,2-5 0 0,2-10 6 16,3-5 3-16,1-8 4 15,1-9 1-15,-3-11-5 16,-4-7-2-16,-7-13-4 16,-5-7-3-16,-8-10-4 15,-5-2-3-15,-6 3-5 16,-5 2-1-16,-6 14 0 15,-7 2 0-15,-6 3-2 16,-3 0-3-16,-12 3-6 16,-4 3-2-16,-15 11-3 15,-1 6 0-15,-3 13 2 16,2 7-1-16,7 11-3 16,1 7 0-16,3 5-1 15,6 1 1-15,8 2 4 16,7-1-2-16,15 1 1 0,5 2-1 15,14 4 5-15,11 1 0 16,21 1 5-16,7-1 0 16,12-1-1-16,4-3-2 15,3-4 11-15,0-5-9 16,-4-11-119-16,-5-7-70 16,-7-13 173-16,-2-7-96 15</inkml:trace>
  <inkml:trace contextRef="#ctx0" brushRef="#br0" timeOffset="59607.12">18883 15492 2035 0,'6'-10'134'16,"3"-8"179"-16,7-9-255 15,2-4-1-15,-2 1 6 0,0 3-6 16,-7 8 20-16,0 4 13 16,-6 9 16-16,-3 6-10 15,1 11-34-15,-2 21-14 16,1 35-31-16,0 17-3 15,0 21-3-15,0 2-1 16,1-8 4-16,2-5 5 16,-1-24 11-16,-1-14 5 15,0-30-5-15,-1-12-6 0,0-14-18 16,0-10 11-16,-1-37 7 16,-1-22 4-16,1-41 3 15,1-13-17-15,8-12-14 16,4 5-4-16,4 23-3 15,3 18 1-15,-1 46-2 16,1 18-4-16,1 30-2 16,3 18 3-16,13 42 11 15,5 21 12-15,7 19 5 16,5 3 0-16,2-5-6 16,-1-7-4-16,-6-5-1 15,-9-10 1-15,-18-21 0 16,-8-15-30-16,-12-22-105 15,-7-6-56-15,-20-15-135 16,-11-2-66-16,-24-18-337 16,-5-11 418-16</inkml:trace>
  <inkml:trace contextRef="#ctx0" brushRef="#br0" timeOffset="60790.23">18879 15818 1672 0,'-21'2'168'15,"24"4"139"-15,15 0-64 16,21 4-60-16,14 0-11 15,17-6-28-15,6-4-28 16,4-8-38-16,-1-7-13 16,-2-5-21-16,-6-1-9 0,-14 1-11 15,-11 2-2-15,-21 10-7 16,-8 5-3-16,-11 14-4 16,-4 9 5-16,-1 22 10 15,-1 9 5-15,0 5 2 16,0-1-4-16,3-18-9 15,3-10-5-15,5-19-9 16,6-8 2-16,15-19 12 16,9-13 6-16,10-23 7 15,4-6-5-15,-9 0-13 16,-3 7-6-16,-13 24-7 16,-2 9-4-16,-11 23-3 15,-2 12 3-15,-7 19 5 16,-2 7 6-16,-5 9 10 15,-1 0 1-15,-1-6-1 16,1-6-1-16,0-14-6 0,1-7-2 16,4-10-4-16,-1-5-1 15,7-3 1-15,1-3 1 16,3-5 4-16,-3 0 0 16,-2-2-3-16,-2 2-2 15,-4 3-1-15,0 3 0 16,-3 4 1-16,1-2 0 15,-2 2 1-15,0 0-1 0,1-9-3 16,0-2-4-16,0-11-1 16,3-9 0-16,3-7 5 15,1 1 2-15,2 5 2 16,-3 8 1-16,-1 7 2 16,-2 5-1-16,-1 6-2 15,-2 5-1-15,-1 1-3 16,1 0 1-16,0 11-2 15,-1 11-3-15,6 28 1 16,1 16-2-16,9 18 3 16,4 2 0-16,5 8 1 15,-3 5-1-15,-4 12 2 16,-7 5 0-16,-13-1 1 16,-8-3 2-16,-16-8 0 15,-9-4 1-15,-7-19-1 16,-3-13 0-16,8-29 3 0,3-13 1 15,6-26-7-15,4-14-1 16,7-35-2-16,10-19 0 16,20-32 4-16,14-6 4 15,19 0-2-15,6 1 0 16,12 3-2-16,6 0 0 16,6-2-1-16,1 5 0 15,-12-3 0-15,-8-2 0 16,-19-11 3-16,-9-5 0 0,-13-4-1 15,-6 0 0-15,-5 17 1 16,-5 12 2-16,-5 35 2 16,-2 17 1-16,-1 22 1 15,-3 10-2-15,0 14-13 16,-4 9-9-16,-1 25-9 16,-1 21 2-16,4 38 11 15,5 9 7-15,9 6 10 16,9 0 3-16,10-17 4 15,3-6 1-15,7-15 2 16,2-15 5-16,1-23 2 16,5-13 1-16,6-21 2 15,-2-12-4-15,7-26-1 16,-3-14-2-16,-14-13-6 16,-7-4-3-16,-23 3-5 15,-8 9-3-15,-13 21-2 16,-4 10-2-16,-3 21-5 0,-1 11-5 15,0 25-1-15,5 12 1 16,11 18 9-16,10 5 4 16,17 4 2-16,13-6-3 15,22-14 0-15,8-7-11 16,9-22-40-16,2-9-34 16,-4-17-126-16,-1-15-62 15,-12-39 143-15</inkml:trace>
  <inkml:trace contextRef="#ctx0" brushRef="#br0" timeOffset="60982.59">21565 15449 3385 0,'-6'10'-68'16,"1"1"368"-16,3-5-381 15</inkml:trace>
  <inkml:trace contextRef="#ctx0" brushRef="#br0" timeOffset="61117.11">21470 15886 2253 0,'13'36'320'16,"-8"-29"374"-16,11-10-780 15,20-33-69-15</inkml:trace>
  <inkml:trace contextRef="#ctx0" brushRef="#br0" timeOffset="61639.03">22479 15101 2664 0,'-8'-3'87'0,"-5"3"3"15,-4 6-51-15,-12 13 2 16,-7 8 3-16,-3 19 24 16,0 11 13-16,11 21 13 15,7 10 1-15,16 7-27 16,7-2-19-16,22-10-25 0,11-7-12 16,18-12-4-16,5-10 11 15,-3-18 29-15,-4-14 11 16,-6-22 15-16,-4-15-8 15,7-31-17-15,-5-15-7 16,-7-25-20-16,-8-11-7 16,-21-20-9-16,-7-4-6 15,-21 3-8-15,-10 5-7 16,-10 34-8-16,-10 17 4 0,-8 34 9 16,-4 16 6-16,-7 26 5 15,5 7 0-15,13 16-2 16,9 3 3-16,28 5 13 15,15 5 4-15,35 9 1 16,19 4-1-16,25 2-17 16,6-3-20-16,11-15-111 15,4-13-63-15,9-23-313 16,2-26 279-16</inkml:trace>
  <inkml:trace contextRef="#ctx0" brushRef="#br0" timeOffset="63605.74">20687 9014 2120 0,'-5'-5'102'0,"-12"-3"120"15,20 0-194-15,0 0 27 16,-2 6 13-16,-1 1-6 16,0 2-10-16,0 4 1 0,3 13 19 15,-2 9 9-15,2 21-8 16,1 9-15-16,0 4-31 15,0-8-10-15,-3-11-11 16,-1-6 5-16,-4-10 16 16,-1-5 12-16,1-10 18 15,4-10-5-15,0 0 7 16,-3-5 1-16,3-24 0 16,3-13 2-16,7-29-22 15,3-14-12-15,8-4-16 16,2 10-2-16,-2 21-6 15,0 15-2-15,0 18-3 16,3 8-5-16,13 12-4 16,5 6-1-16,4 14 2 15,-1 6 2-15,-4 8 5 16,-3 1 2-16,-11-4 5 16,-3-2 3-16,-18-6 10 0,-10 1 7 15,-21 4 5-15,-8 0 1 16,-18 1-1-16,-3-5-4 15,-6-4 0-15,3-2-2 16,14-3-4-16,10-1-2 16,19-3-6-16,5-1-8 15,13 4-10-15,5 0-3 16,20 9-4-16,11 3 3 0,20-2 1 16,7 1-3-16,11-3 2 15,4-3 4-15,-11-4-19 16,-4-4-28-16,-19-8-91 15,-17-6-54-15,-16-15-75 16,-11-11 234-16,-21-33-13 16</inkml:trace>
  <inkml:trace contextRef="#ctx0" brushRef="#br0" timeOffset="64271.59">19713 6367 1832 0,'-30'-32'105'0,"3"1"99"16,31 6-170-16,2 12-13 16,0 3 7-16,-5 12 19 15,0 7 19-15,-1 20 27 16,1 14 3-16,2 27-14 15,2 8-18-15,5-1-31 16,3-10-10-16,-1-25-2 16,-1-12 10-16,-7-18 19 15,-2-10 12-15,2 0 27 16,0-15-3-16,3-16-14 16,3-12-9-16,3-24-35 15,1-9-10-15,5-11-7 16,1 0-4-16,0 23-3 15,-1 11-1-15,-3 25-8 16,3 10-5-16,9 13-7 16,5 5-2-16,3 11 4 0,-5 5 4 15,-11 4 4-15,-5 1 2 16,-15 2 8-16,-7 0 5 16,-12 1 7-16,-5 0 1 15,-8 1-5-15,2-1 0 16,5-5 9-16,8 1 4 15,17-1 4-15,15 4 1 16,27 4-12-16,10 3-4 16,26 0-5-16,8-4-3 0,12-6-8 15,5-3-44-15,-10 0-145 16,-9 0 366-16,-19-5-197 16</inkml:trace>
  <inkml:trace contextRef="#ctx0" brushRef="#br0" timeOffset="67187.92">22619 5544 1250 0,'-24'-5'80'0,"9"-3"107"16,1 3-92-16,-2 1 22 15,-2 1 10-15,2-2 15 16,-1-1 13-16,8 0 26 16,3 2-1-16,6 4-30 15,0-2-22-15,0 2-53 16,0 0-24-16,3-2-28 15,1 3-2-15,4-1 11 16,2 1 8-16,5 2 1 0,5 1-2 16,4 4-11-16,3 0-5 15,7 4-9-15,6 2-3 16,6 0-4-16,3 0 0 16,2 1 4-16,0-4 0 15,-7 4 4-15,-4 2-1 16,-5 2-1-16,-2 6-1 15,4 2 0-15,0 1 0 16,0 1 3-16,1 4 1 0,1 3 0 16,5 3 0-16,3 6-1 15,2 2-1-15,-5 4-1 16,-4-2 0-16,-5-7-2 16,1-3 0-16,-7-4-1 15,3 0 0-15,-3 6 2 16,-1 4 1-16,2 4 1 15,-2 5-1-15,1 1-2 16,-2 1-1-16,-2-4-1 16,-2-2 2-16,-1-7 1 15,-1 2-1-15,-5 4 0 16,-2 2-1-16,-7 5 0 16,-1-1-1-16,-2 1 2 15,-2 1 0-15,-1-3 1 16,0-3-1-16,-1-6-1 15,0-4-2-15,-2 2 0 16,-1 2 0-16,0 6 0 0,-2 2 0 16,0 4-2-16,-1 1-1 15,0 0 0-15,2-3 0 16,-2-7 0-16,-3-2 1 16,1 3-1-16,0 2-1 15,-3 2 1-15,-1 5-2 16,1 2 5-16,0 2 0 15,1 0 1-15,1-4 2 0,0-13-3 16,1-8 0-16,0-1 0 16,0-5 1-16,1-2 3 15,0-1 0-15,-3-5 0 16,-1 0-1-16,-4-3-2 16,-3 1-1-16,-2 0-1 15,-1-2 0-15,2 2 0 16,4-5 0-16,5-2-3 15,3-3-1-15,2 0-2 16,1-3-1-16,0-1 0 16,0-1 0-16,3-2 1 15,1-4 0-15,0 0-1 16,0 0 3-16,-5-15 3 16,2-7 1-16,-3-17 2 15,0-7-1-15,-2-7-1 16,1 4 0-16,1 6-2 0,0 6 0 15,2 13-1-15,1 3-1 16,2 12 0-16,-1 1-1 16,2 6-1-16,0 1-1 15,0 0 0-15,0 1-4 16,-1 8-4-16,-1 8 0 16,-2 17 1-16,0 10 3 15,1 10 4-15,3 2 0 16,5-4 4-16,1-4 1 0,3-12 3 15,3-4 2-15,5-12-1 16,2-5-1-16,8-9-1 16,4-5 1-16,7-16 0 15,2-6 0-15,-2-21-12 16,-4-8-21-16,-6-19-58 16,-5-5-56-16,-12-12-125 15,-5-9-66-15,-15-11-259 16,-7-8 323-16</inkml:trace>
  <inkml:trace contextRef="#ctx0" brushRef="#br0" timeOffset="67739.36">22657 5662 1267 0,'-9'40'90'16,"4"-11"45"-16,3 2-15 16,1-7 26-16,-2-3 7 15,-2-6 7-15,-5-3-18 16,0-3-11-16,-2-3-16 16,1-3-6-16,2-7-2 15,0-8-1-15,4-14-14 16,0-9-18-16,2-19-27 15,1-4-9-15,2-9-13 16,1-3-2-16,2 2 0 16,0 5-1-16,1 12 1 15,0 6-1-15,0 15-7 16,1 6-2-16,-2 11-5 16,1 4-3-16,-1 6-11 0,6 5-3 15,8 11-4-15,10 7 0 16,25 13 9-16,14 7 1 15,19 5 3-15,4-1 11 16,1-4-88-16,-7-4-58 16,-4-9 366-16,-1-7-255 15</inkml:trace>
  <inkml:trace contextRef="#ctx0" brushRef="#br0" timeOffset="68402.78">24532 6213 2390 0,'-5'-16'57'15,"2"4"-46"-15,-3 1 0 16,-13 0 2-16,-7 3 0 16,-14 5 8-16,-4 4 3 15,-3 12 5-15,-1 6 3 0,3 17-1 16,3 8-4-16,5 18-7 16,8 11-6-16,18 4-9 15,7-3-1-15,15-16 6 16,5-14 11-16,9-20 27 15,1-9 16-15,10-16 11 16,0-9-2-16,1-14-15 16,-3-10-9-16,-8-11-12 15,-3-5-4-15,-9-1-12 16,-1 3-4-16,-6 20-6 16,-2 8-3-16,-5 19-5 15,1-1-3-15,2 1 0 16,1 9 3-16,7 13 7 15,3 7 1-15,6 10-1 16,2 1-3-16,3-1-4 16,-2-5 0-16,-1-9 2 0,-5-7-7 15,-7-9-75-15,-3-4-52 16,-4-10-118-16,1-10-46 16,9-26 159-16</inkml:trace>
  <inkml:trace contextRef="#ctx0" brushRef="#br0" timeOffset="68702.64">24859 6309 2104 0,'-1'37'94'15,"0"21"19"-15,3 6-21 0,5-2 12 16,4-5-11-16,-1-16-4 16,3-10-6-16,-3-18-2 15,-3-5 7-15,-4-11 17 16,1-7 6-16,0-19-21 15,3-14-16-15,1-24-42 16,3-6-15-16,2-2-10 16,-1 4 1-16,-2 17 9 15,0 13 1-15,-4 18-3 16,-1 10-11-16,1 9-22 16,1 2-5-16,4 4 1 15,5-2 4-15,17 3-51 16,9-2-47-16,20 0-128 15,7 1-46-15,-3-2 150 16</inkml:trace>
  <inkml:trace contextRef="#ctx0" brushRef="#br0" timeOffset="68953.47">25780 6131 1725 0,'11'-5'134'15,"-8"6"81"-15,0-2-63 16,-8 1 0-16,-6 0-45 15,-15-5-22-15,-6 5-7 0,-9 3-11 16,1 3-1-16,0 14-16 16,7 5-14-16,8 13-13 15,9 9 4-15,22 7 17 16,13 4 4-16,29 4-3 16,14-3-7-16,16-10-17 15,4-10-4-15,3-23-33 16,-2-13-45-16,0-22 10 15,-4-18 3-15</inkml:trace>
  <inkml:trace contextRef="#ctx0" brushRef="#br0" timeOffset="69099.2">26341 6569 3808 0,'1'7'77'16</inkml:trace>
  <inkml:trace contextRef="#ctx0" brushRef="#br0" timeOffset="71064.72">18870 12297 1096 0,'30'-7'32'16,"13"-1"-176"-16,-4 2 97 15</inkml:trace>
  <inkml:trace contextRef="#ctx0" brushRef="#br0" timeOffset="71702.09">18983 12542 1519 0,'20'0'88'0,"-2"-5"108"16,3-1-118-16,-1-3-12 15,-4-1 21-15,-8 1 24 0,-3-2 22 16,-7-1 46-16,-1-2 7 16,-9-3-23-16,-2 0-20 15,-8 2-42-15,-1 2-20 16,-7 4-31-16,-4 6-13 16,-6 7-23-16,-4 12-6 15,-2 17-7-15,1 11-1 16,4 16 4-16,6 5 1 15,11 7 0-15,10 0-2 0,14-7-3 16,7-7 0-16,8-18 3 16,6-12 4-16,5-16 4 15,1-8 8-15,7-17 12 16,6-5 3-16,9-24 2 16,1-11-5-16,-3-13-10 15,-8-3-4-15,-12 11-3 16,-6 11-3-16,-11 22-4 15,-4 8-1-15,-6 17-5 16,2-1-3-16,1 17 0 16,0 5 2-16,4 16 15 15,1 5 7-15,3 8 3 16,6 0-3-16,7-3-10 16,5-3-5-16,0-12-4 15,-4-7 1-15,-10-13-40 0,-2-7-66 16,-4-13-149-16,0-12 92 15,1-36 33-15</inkml:trace>
  <inkml:trace contextRef="#ctx0" brushRef="#br0" timeOffset="71968.38">19527 12560 2198 0,'8'38'159'0,"-3"2"243"0,5 12-336 16,-2-2 12-16,-5-9 16 15,-2-6-2-15,-4-15 0 16,1-9 2-16,1-9 8 16,-3-4-7-16,2-13-9 15,-2-10-12-15,4-20-25 16,0-8-11-16,7-11-23 16,3 0-6-16,5 7-11 15,5 9-6-15,4 13-3 16,6 11-15-16,10 9-86 15,3 3-67-15,8 7-70 16,-2 0-443-16,-7-3 448 16</inkml:trace>
  <inkml:trace contextRef="#ctx0" brushRef="#br0" timeOffset="72284.77">20250 12364 2147 0,'4'17'221'15,"4"-18"278"-15,3-4-391 16,2 0-112-16,0-1 12 16,-8 2 9-16,-2 0 15 15,-9-1 27-15,-6 3 9 16,-11 2 5-16,-10 0-17 0,-8 14-27 16,-6 6-10-16,0 14-6 15,6 3 6-15,6 16 12 16,7 3 8-16,14 8 11 15,8 3-4-15,18-3-14 16,8-5-10-16,14-11-22 16,2-6-6-16,3-20 2 15,3-8-20-15,0-16-50 16,4-11-59-16,-3-25-9 16,-8-14 50-16</inkml:trace>
  <inkml:trace contextRef="#ctx0" brushRef="#br0" timeOffset="72768.36">21054 11852 2840 0,'-10'12'110'0,"8"-12"48"16,3 1-165-16,6 9-20 15,1 7 15-15,2 21 25 16,-1 14 11-16,0 24 29 15,-2 16 13-15,1 18 5 16,3-1-8-16,4 1-28 16,5-7-16-16,3-13-18 15,0-4-47-15,-1-24-136 0,-5-12 115 16,-7-45-26-16</inkml:trace>
  <inkml:trace contextRef="#ctx0" brushRef="#br0" timeOffset="74384.78">21525 12627 3423 0,'15'0'114'16,"27"-3"107"-16,16-11-276 16,6-7 4-16,-8-14-13 15,-9-8 0-15,-17-14 17 16,-4-5 28-16,-13-9 32 15,-7-2 1-15,-12 15-3 16,-7 10-11-16,-9 29-17 16,-6 15-7-16,-9 27-10 15,-3 15 10-15,-5 28 24 16,3 6 9-16,9 5 15 16,7 0 2-16,18-9-6 15,5-7-6-15,14-10-8 16,4-11 1-16,13-15 11 15,5-8 9-15,7-17 16 16,4-11 0-16,9-18-8 0,-1-9-8 16,1-16-19-16,-6-1-5 15,-12 4-3-15,-6 8 0 16,-14 23 0-16,-2 8-2 16,-11 13-12-16,0 5-4 15,-2 17 3-15,0 10 2 16,2 14 14-16,5 3 3 15,8-7 1-15,6-8 0 16,7-13 5-16,5-8 2 0,6-17 4 16,4-10 2-16,8-16-3 15,0-10 0-15,-5-9-6 16,-8 0-3-16,-18 10-2 16,-8 10 0-16,-10 17-10 15,-4 8-7-15,-10 19-7 16,-1 8-1-16,-1 15 11 15,4 3 9-15,10-2 7 16,6-2 2-16,11-12 2 16,2-2 1-16,4-12 4 15,-3-7 1-15,2-11 5 16,-1-8 1-16,-2-11-4 16,1-4-3-16,-6-2-6 15,-3 4-5-15,-6 12-4 16,-4 13-3-16,0-1-14 0,1 1-5 15,1 28-4-15,1 14 3 16,1 33 10-16,1 12 5 16,-4 9 5-16,-2 5 0 15,-7 1 0-15,-3 3-3 16,-12-5 4-16,-5-8 1 16,-8-21 6-16,-4-18 3 15,-8-23-8-15,-1-9 0 16,-2-14-6-16,2-4 3 15,10-13 10-15,7-8 1 0,21-28 0 16,8-19-1-16,23-27-9 16,14-10 1-16,20-2-1 15,8 9-1-15,3 1-1 16,1 1 0-16,-1 1 0 16,2-3 2-16,3 10-1 15,0 6 3-15,-12-5 2 16,-8-2 1-16,-22-14 2 15,-6-1-2-15,-13 9-3 16,-4 14 2-16,-4 28 2 16,-2 15 5-16,-3 23 1 15,3 11-6-15,-6 2-15 16,2 18-8-16,-5 28-4 16,0 16 5-16,3 36 13 15,2 13 5-15,9 11 3 0,6-4 0 16,8-18-1-1,2-16 4-15,1-28 13 0,1-12 8 16,-4-21 8-16,1-10 2 16,5-17-6-16,2-9 2 15,4-24 1-15,2-11-2 16,3-22-4-16,-1-11-9 16,1-9-9-16,-3 1-3 15,-8 13-5-15,-4 15-1 0,-7 25-1 16,-3 11-2-16,-3 11 0 15,-4 3 0-15,-2 5 1 16,-1 1 2-16,0 0 2 16,2 2 4-16,-2-7 1 15,0-1 1-15,1-8 0 16,0-3-1-16,-1-11 0 16,0-5-1-16,-1-7-1 15,0-2-2-15,0 9-1 16,0 12-2-16,0 14 0 15,0 11-2-15,0-1-9 16,-4 0-3-16,2 19-6 16,-1 13-1-16,-1 32 10 15,-1 16 3-15,3 26 7 16,2 9 0-16,6 6 0 16,4 0 2-16,6-20 1 0,-1-16 4 15,1-29 10-15,-3-14 2 16,-3-16-2-16,1-7-5 15,2-15-9-15,4-7-3 16,7-21 0-16,7-11 0 16,7-20 0-16,2-7 0 15,-2-2 0-15,-5 9 0 16,-11 22 0-16,-6 12 0 16,-3 30 0-16,2 20 0 0,3 28 0 15,3 16 0-15,0 13 0 16,-6-4 0-16,-2-11 0 15,-3-8 0-15,-10-18-23 16,0-10-9-16,-13-18-72 16,-5-11-62-16,-17-14-147 15,-13-13-36-15,-23-16 172 16</inkml:trace>
  <inkml:trace contextRef="#ctx0" brushRef="#br0" timeOffset="74567.6">22665 12042 3395 0,'28'22'169'0,"41"-7"160"0,13 4-316 16,28 0-154-16,-2-8-54 15,-16-15-99-15,4-8-14 16,-7-16 258-16,3-10-20 15</inkml:trace>
  <inkml:trace contextRef="#ctx0" brushRef="#br0" timeOffset="75483.05">19159 7800 1078 0,'-15'-8'78'0,"7"15"79"16,-3 12-126-16,-2 25-25 15,-4 22 2-15,-8 35 0 16,-5 11-5-16,-4 10-1 15,1-8-1-15,12-28 0 16,8-12-35-16,14-35-303 0,9-17 235 16</inkml:trace>
  <inkml:trace contextRef="#ctx0" brushRef="#br0" timeOffset="75666.85">19490 7581 1623 0,'-40'110'72'0,"-3"34"46"15,2 13-106-15,9-4-4 16,6-11-13-16,7-41-80 16,8-24-62-16,8-38 70 15</inkml:trace>
  <inkml:trace contextRef="#ctx0" brushRef="#br0" timeOffset="75883.75">19906 7533 1878 0,'-70'171'61'0,"5"27"3"15,14-3-87-15,10-15-29 16,16-49-86-16,9-32-54 16,12-53-38-16,6-28 27 15,21-55 30-15,10-30-43 16,25-50 156-16</inkml:trace>
  <inkml:trace contextRef="#ctx0" brushRef="#br0" timeOffset="76082.87">20642 6757 1553 0,'-54'116'78'15,"-8"39"82"-15,-12 68-157 16,-3 15 1-16,-2 7 0 16,4-9 1-16,18-49 1 15,14-27-9-15,22-67-49 16,12-25-54-16,14-50-105 15,10-25-66-15,21-55 142 16</inkml:trace>
  <inkml:trace contextRef="#ctx0" brushRef="#br0" timeOffset="76282.71">21134 6589 2018 0,'-54'159'47'16,"-11"75"-38"-16,-4 21-5 16,6 4-33-16,6-22-23 15,18-45-58-15,17-35-37 16,17-61-41-16,7-27-58 16,13-59 143-16</inkml:trace>
  <inkml:trace contextRef="#ctx0" brushRef="#br0" timeOffset="76500.28">21683 6174 1512 0,'-60'144'111'15,"-14"35"174"-15,-13 101-284 16,-1 39 2-16,-4 16-8 15,7-9-4-15,24-70-10 16,13-50-10-16,33-87-22 16,11-45-63-16,17-57-72 15,11-31-58-15,21-64 110 16</inkml:trace>
  <inkml:trace contextRef="#ctx0" brushRef="#br0" timeOffset="76716.56">22117 6389 2030 0,'-80'213'47'16,"-17"109"-39"-16,-1 30-3 0,0 11 1 16,3-32 0-16,28-82 1 15,12-48-4-15,35-100-20 16,9-36-31-16,22-67-22 15,15-43-31-15,27-85 51 16</inkml:trace>
  <inkml:trace contextRef="#ctx0" brushRef="#br0" timeOffset="76832.34">22378 6870 1705 0,'-49'184'104'15,"-1"34"90"-15,18 32-204 16</inkml:trace>
  <inkml:trace contextRef="#ctx0" brushRef="#br0" timeOffset="77532.67">21333 7667 1740 0,'12'18'78'0,"-12"-1"80"15,5 4-108-15,4 3 31 16,1-3 21-16,-5-3 10 16,0-5 6-16,-5-6 10 0,0-6 6 15,0-1 2-15,0 3-4 16,-8-7-28-16,0-6-6 16,-3-19-16-16,-1-9-9 15,4-23-9-15,2-15-11 16,7-18-21-16,5-5-7 15,5 5-9-15,3 14-1 16,0 12-1-16,0 10 0 16,3 9-5-16,1-1-5 15,4 13-4-15,-1 6-2 0,-2 15 1 16,-2 5-4-16,0 15-1 16,3 12 2-16,7 32 2 15,6 17 4-15,8 20 5 16,3 6-1-16,0 3-1 15,-1-3 0-15,-7 0-1 16,-4-7 1-16,-7-13 0 16,-3-9 1-16,-12-16-20 15,-1-9-29-15,-7-15-76 16,-2-6-46-16,-12-19-106 16,-7-12 438-16,-11-33-167 15</inkml:trace>
  <inkml:trace contextRef="#ctx0" brushRef="#br0" timeOffset="77716.39">21264 7350 2905 0,'0'9'110'0,"12"3"137"16,46 5-275-16,18 0 10 15,35-14 23-15,14-5-21 16,17-20-52-16,6-9-27 15,12-9-91-15,6-4 64 0,-13 0 55 16</inkml:trace>
  <inkml:trace contextRef="#ctx0" brushRef="#br0" timeOffset="78263.22">19350 14337 949 0,'-5'19'118'0,"4"-12"137"16,1 0-235-16,2-5-34 16</inkml:trace>
  <inkml:trace contextRef="#ctx0" brushRef="#br0" timeOffset="78682.44">19352 14404 800 0,'-1'28'168'0,"1"4"143"15,-1 3-102-15,1-3-22 16,-1-7-7-16,-1-4 9 16,1-7 13-16,-1-2 4 15,0-5-14-15,-1-2-15 16,1-2-39-16,2-3-20 16,-1 0-29-16,1 0-3 15,-5-10-2-15,1-5-5 0,1-19-8 16,0-8-13-16,1-28-23 15,4-13-10-15,6-19-16 16,-3-5-4-16,10 0-5 16,0 4 0-16,5 7 2 15,4 7 0-15,5 15-1 16,1 7-1-16,1 24-3 16,-2 5-1-16,-5 16-3 15,0 11-1-15,-3 12-4 16,0 12 1-16,8 24 5 15,4 13 5-15,5 34 7 16,1 14 3-16,5 6-1 16,-3 1-2-16,7-9-1 15,-5-2 0-15,-5-3-1 16,-5-4 0-16,-12-12-5 16,-6-12-35-16,-10-22-89 0,-5-7-74 15,-15-13 320-15,-12-7-167 16</inkml:trace>
  <inkml:trace contextRef="#ctx0" brushRef="#br0" timeOffset="79881.48">19387 14323 2945 0,'22'20'135'15,"11"-7"249"-15,38-4-414 16,25-2 2-16,24-11 46 15,6-7-4-15,-4 3-7 16,-14 4-1-16,-24 8 3 16,-15 5 1-16,-22 4 5 15,-11 0 1-15,-17-1 1 16,-8-2-2-16,-9-5 8 16,-5 0 7-16,-9-8 8 15,-2-10-3-15,-2-25-16 16,1-13-10-16,12-25-15 15,5-7-4-15,21 2 1 16,4 6-2-16,9 16 3 16,3 10 0-16,-1 20-1 15,1 7-1-15,-6 23 0 16,-1 12-1-16,-10 22 1 0,-6 6 4 16,-14 11 8-16,-7 2 8 15,-15 1 17-15,-5-3 2 16,0-2-2-16,2-1-4 15,5-7-9-15,5-3-3 16,6-7-1-16,4-3 0 16,13-6-6-16,10-1-1 15,12-7-6-15,7-4-1 0,12-14-12 16,3-10-20-16,2-17-79 16,0-12-46-16,-8-10-68 15,-5-6-24-15,-11-5 26 16,-5 1 42-16,-12 4 86 15,-4 13 44-15,-6 21 98 16,-3 12 43-16,-2 19 46 16,-2 4 22-16,-3 18 5 15,0 12-18-15,3 13-13 16,2 5-7-16,5 4-22 16,2-3-13-16,6-2-31 15,1-5-17-15,4-16-29 16,-2-6-9-16,3-14-7 15,3-8-8-15,5-10-35 16,4-4-33-16,-3-10-74 16,-5-8-32-16,-15-10-72 15,-8-8-31-15,-20-1-75 0,-7 3 8 16,-13 19 119-16,-1 12 129 16,3 17 257-16,6 9 72 15,14 1 50-15,8-4-55 16,12-4-67-16,10-4-13 15,15-7-10-15,9-4 10 16,18-14-9-16,13-6-20 16,-1-7-39-16,2-1-16 0,-18 5-32 15,-18 3-14-15,-22 7-26 16,-19-1-21-16,-29 2-22 16,-17 2 3-16,-22 10 19 15,-1 4 20-15,3 9 33 16,10 0 11-16,20-3 13 15,9 0 7-15,18-4-4 16,15-2-7-16,8-4-9 16,19-3-2-16,16-1 4 15,7 0 6-15,14 14-2 16,3 11-4-16,4 24-9 16,0 13-6-16,-14 13 0 15,-10 1 1-15,-19-12 19 16,-6-12 15-16,-12-21 16 15,-4-9 2-15,-3-12-4 16,0-2-3-16,-2-20-13 0,2-12-5 16,2-35-16-16,4-15-13 15,9-14-8-15,1-1-3 16,3 21 0-16,-1 16-2 16,-6 29-1-16,0 17-2 15,1 21-6-15,7 12 3 16,8 27 7-16,4 15 5 15,12 23 5-15,2 4 0 16,1 1-4-16,1-6-11 0,-13-25-36 16,-8-12-30-16,-13-22-100 15,-13-10-41-15,-26-19 113 16</inkml:trace>
  <inkml:trace contextRef="#ctx0" brushRef="#br0" timeOffset="80024.61">21467 14207 2898 0,'37'22'179'0,"-1"-3"147"16,21 2-373-16,22-9-317 16,11-15 227-16</inkml:trace>
  <inkml:trace contextRef="#ctx0" brushRef="#br0" timeOffset="80239.78">22335 14080 2622 0,'14'12'90'0,"-6"-6"86"16,4 1 84-16,0 4-296 15</inkml:trace>
  <inkml:trace contextRef="#ctx0" brushRef="#br0" timeOffset="80359.11">22389 14514 2773 0,'12'19'56'0,"5"-17"-35"16,7-7 245-16,17-34-246 15</inkml:trace>
  <inkml:trace contextRef="#ctx0" brushRef="#br0" timeOffset="80865.41">23057 13764 1770 0,'-19'-7'276'16,"11"0"417"-16,-1 1-562 15,9 8-125-15,0 11 18 0,0 26 35 16,4 16 16-16,5 26 33 15,6 9 3-15,7 12-30 16,3 4-19-16,5-1-37 16,-1-7-15-16,-6-23-11 15,-4-20-2-15,-11-25-2 16,-6-13-7-16,-11-20-33 16,-9-12-13-16,-15-25-1 15,-9-14 8-15,-3-25 39 16,4-10 12-16,16-14 5 15,10-5 0-15,15 0 4 16,7 0 7-16,15 15 12 16,7 12 2-16,11 22-7 15,1 16-6-15,1 20-12 16,-3 14-6-16,-5 18-3 16,-4 16 1-16,-11 24 2 15,-11 14 5-15,-22 17 13 0,-10 3 8 16,-11-5 11-16,-1-7 0 15,5-16-26-15,2-7-32 16,9-15-106-16,4-9-60 16,15-23 356-16,6-8-202 15</inkml:trace>
  <inkml:trace contextRef="#ctx0" brushRef="#br0" timeOffset="81032.66">23577 13998 3381 0,'14'54'77'0,"10"18"-73"16,3 2-42-16,-6-10-101 15,-3-6-60-15,-9-19-74 16,-3-9 6-16,-3-21 30 16,-1-12 51-16,3-39 111 15</inkml:trace>
  <inkml:trace contextRef="#ctx0" brushRef="#br0" timeOffset="81347.59">24030 13713 2563 0,'23'12'191'0,"12"2"196"0,7 6-319 16,3 10-93-16,-4 4-21 15,-17 6-33-15,-8 4-5 16,-16 2 30-16,-9 2 27 15,-14 0 45-15,-9 2 12 16,-10 2-3-16,-3 1-6 16,0-5-14-16,4-8 3 15,17-15 16-15,7-9 9 16,16-14 10-16,0-1 1 0,5 3-4 16,13-4-2-16,18-5-2 15,13-5-3-15,13-10-25 16,7-5-22-16,2-8-66 15,-3-3-34-15,-5-1-64 16,-9-6 387-16,-17-7-181 16</inkml:trace>
  <inkml:trace contextRef="#ctx0" brushRef="#br0" timeOffset="81896.95">24075 13934 3283 0,'33'11'76'0,"34"-18"-118"15,13-11-164-15,17-17-244 0,0-8-137 16,-10-9 56-16,-9 2 93 16,-19 11 298-16,-15 7 151 15,-19 13 46-15,-12 6-12 16,-16 10-22-16,-8 6-11 15,-6 13 69-15,0 3 62 16,3-1 114-16,5-1 49 16,6-6-1-16,5-3-34 0,9-2-76 15,8-1-33-15,12-5-37 16,7-4-9-16,7-5-17 16,1-1-12-16,5 4-24 15,1 3-13-15,-6 10-24 16,4 7-6-16,-7 16-1 15,-2 6 3-15,-3 12 7 16,-10 1 3-16,-15 0-1 16,-9-5 0-16,-12-3 0 15,-9-2-1-15,-8 0-2 16,-3 3-2-16,-2-6-3 16,4-1 0-16,10-6-4 15,4-3-2-15,11-2-9 16,2-3-4-16,13-2-4 15,7-2-2-15,18-10-3 16,8-5-14-16,7-12-16 0,-2-12-15 16,-7-13-82-16,-7-7-53 15,-14-4-116-15,-11 0 428 16,-22-1-154-16</inkml:trace>
  <inkml:trace contextRef="#ctx0" brushRef="#br0" timeOffset="82064.1">24849 14037 3083 0,'11'5'89'0,"16"0"-50"15,14-3-82-15,17-9-75 16,14-7-53-16,15-9-53 16,1 0 17-16,-5 4 38 15,-11 6-9-15,-16 9-161 16,-8 7 207-16</inkml:trace>
  <inkml:trace contextRef="#ctx0" brushRef="#br0" timeOffset="82330.1">25696 14085 895 0,'22'35'289'0,"-13"-4"328"15,-6-5-152-15,-7-8-166 16,-4-5-49-16,-5-7-79 16,0-6-17-16,-1-9-18 15,0-8-15-15,5-19-20 16,1-9-11-16,12-19-29 15,4-6-12-15,8-4-25 0,3 2-11 16,0 20-1-16,-3 10 5 16,-2 26 5-16,1 7 2 15,2 14-12-15,3 10-8 16,8 24-6-16,1 14-1 16,8 15-3-16,2 3 0 15,5 0-6-15,-5-3-6 16,-7-9-47-16,-6-5-50 0,-13-17 194 15,-9-12-110-15</inkml:trace>
  <inkml:trace contextRef="#ctx0" brushRef="#br0" timeOffset="82484.58">25704 13859 3776 0,'41'62'104'0,"5"-42"-126"16,12-4-207-16,21-32 104 15</inkml:trace>
  <inkml:trace contextRef="#ctx0" brushRef="#br0" timeOffset="83311.6">24337 12086 2901 0,'0'-1'45'0,"15"7"-39"16,17 3-33-16,23-1 30 16,11-4-14-16,9-8-53 15,1-8-28-15,-1-8-74 16,-5-3 15-16,-12 6 76 15</inkml:trace>
  <inkml:trace contextRef="#ctx0" brushRef="#br0" timeOffset="83471.78">24295 12430 2471 0,'12'14'142'16,"19"-17"168"-16,22-1-283 15,40-9-114-15,19-5-49 16,12-16 384-16,5-13-251 16</inkml:trace>
  <inkml:trace contextRef="#ctx0" brushRef="#br0" timeOffset="84264.43">25983 12077 1287 0,'0'-19'252'16,"-2"-3"358"-16,-1-1-376 15,-4-2-31-15,-12 0-38 16,-6 3-32-16,-15 1-54 16,-8 7-12-16,-11 14-22 15,-6 12-8-15,-6 22-15 16,-1 15-1-16,1 18 2 16,29 8 5-16,7 4 8 15,4-2-1-15,29-12-3 16,5-10-29-16,16-20 20 15,6-9 11-15,13-16 27 16,8-9 9-16,8-17-9 0,3-9-10 16,-1-12-23-16,-6-6-6 15,-12-5-7-15,-10 0-2 16,-10 12-3-16,-8 9-3 16,-5 18-8-16,2 9 1 15,1 11 3-15,3 10 5 16,6 17 6-16,2 6-3 15,7 1-8-15,2-5 2 0,1-10-26 16,-2-7-26-16,-12-12-95 16,-2-5-75-16,-3-20-100 15,0-15-49-15,12-27-158 16,4-12 288-16</inkml:trace>
  <inkml:trace contextRef="#ctx0" brushRef="#br0" timeOffset="84514.9">26256 12047 801 0,'14'0'281'0,"-5"21"276"15,-2 11-111-15,0 13-161 16,2 10-53-16,3 2-44 16,1-4-6-16,0-7-18 15,1-9-14-15,-2-17-38 16,-2-6-13-16,-6-11-18 16,-2-3-5-16,-2-2-3 15,-3-4-5-15,-2-12-7 16,1-12-6-16,4-19-19 0,4-9-8 15,12-6-21-15,4 2-9 16,7 10-8-16,4 3-20 16,4 11-90-16,6 4-80 15,8 4-112-15,6 4-168 16,3-7 276-16</inkml:trace>
  <inkml:trace contextRef="#ctx0" brushRef="#br0" timeOffset="84763.87">27241 12048 3420 0,'-3'-6'84'0,"-14"-1"-95"16,-9-1-22-16,-25 6-6 16,-14 3-5-16,-7 15 41 15,4 10 20-15,16 15 20 16,12 6 13-16,19 21 10 15,16 1-5-15,32 8-18 16,23-3-11-16,36-13-32 16,15-9-22-16,16-15-38 15,3-12-59-15,9-33 165 16,2-21-74-16</inkml:trace>
  <inkml:trace contextRef="#ctx0" brushRef="#br0" timeOffset="84883.89">28406 12485 3688 0,'1'30'-69'16,"-4"-46"10"-16</inkml:trace>
  <inkml:trace contextRef="#ctx0" brushRef="#br1" timeOffset="91977.28">27921 11969 1881 0,'-5'-32'115'0,"-6"-1"109"15,5 1-192-15,-3-5-6 16,-4-4 19-16,-6-8 42 16,-4-3 17-16,-11-2 1 15,-9 0-17-15,-18 1-42 16,-12 2-18-16,-22 4-19 0,-12 2-5 15,-14 8-2-15,2 4 0 16,-4 6-2-16,2 3-1 16,-3 6-2-16,-7 5 0 15,-7 10 1-15,-2 2 1 16,-2 5 1-16,-7 7-1 16,-1 10 1-16,-6 5-1 0,-1 9 1 15,7 0 2-15,-7 7 1 16,13 3-1-16,-4 4-2 15,45 3-1-15,11 5-1 16,-3 1-1-16,27 5 0 16,7 1 0-16,23 0-1 15,13-4 0-15,17-1 4 16,8 1 3-16,14 2 12 16,7 7 6-16,16 6 9 15,9-2 2-15,17-4-2 16,4-5 0-16,14-9-1 15,-1-3 1-15,19 1 2 16,7 0 0-16,-2 1-1 16,4 2-3-16,-2 1-6 15,0-4-2-15,11-8-3 16,10-7 2-16,3-11 2 16,0-3-1-16,5-10 1 15,-2-3-3-15,6-11-2 0,-3-7 2 16,-1-12 4-16,-7-5 3 15,-4-9 8-15,-2-3 2 16,-5-13 6-16,-1-9-2 16,-12-9-4-16,-5-6-3 15,-21 3-3-15,-14 1-1 16,-24 7 9-16,-12 1 4 16,-17-4 0-16,-6-4-4 0,-16-8-15 15,-8-7-12-15,-18 3-16 16,-9-5-5-16,-24-4-46 15,-11-3-40-15,-32 3-132 16,-19 7 308-16,-26 19-116 16</inkml:trace>
  <inkml:trace contextRef="#ctx0" brushRef="#br1" timeOffset="93725.21">15771 12945 2499 0,'-43'-3'148'16,"38"0"247"-16,4-6-407 16,-1-4 0-16,-7-13 21 15,-1-12 5-15,-8-8 2 16,-4-5 8-16,-8-1 28 16,-2 1 11-16,-9 0 8 15,-4 1-6-15,-9-3-28 16,-4 7-13-16,-10 0-22 15,-5 1-5-15,-19 1-5 16,-10 3 1-16,-11 9 3 16,-12 6 3-16,-7 10 0 15,-7 8 1-15,-8 9-2 16,-3 4 0-16,1 10 0 16,4 7 1-16,-5 10 0 15,4 3 0-15,11 8 3 16,4-1 3-16,18 1 1 0,10 2-1 15,12 6-2-15,7 3-3 16,23 10-3-16,9 4-1 16,20 4-3-16,9-1 0 15,19 0-2-15,12 0 0 16,21 1 1-16,20 7 3 16,30 5 3-16,25-1 3 15,23-9 8-15,14-10 3 16,25-15 8-16,-4-7 3 0,27-10 4 15,2-5 0-15,5-15-2 16,12-11-1-16,-7-21 0 16,-1-9 3-16,-11-26 10 15,-11-9 5-15,-21-24 6 16,-14-12 0-16,-36-11-3 16,-19-5-2-16,-37-11-7 15,-20-7-7-15,-41-4-24 16,-22-2-25-16,-54 7-65 15,-30 9-38-15,-67 23-130 16,-37 21 41-16,-69 52 97 16</inkml:trace>
  <inkml:trace contextRef="#ctx0" brushRef="#br1" timeOffset="97241.19">26713 13567 1585 0,'20'-2'55'0,"-4"1"29"16,-6 1-7-16,-6 0 31 15,-4 0 11-15,0 0-17 16,-5 1-12-16,-7-1-32 16,-3 1-17-16,-11-1-25 15,-6-2-1-15,-7-3 6 0,-4-4 1 16,-7-3 4-16,-3-2-2 16,-10-4-8-16,-4-1-5 15,-11 2-9-15,-9 1-2 16,-16-1-5-16,-9 2 0 15,-16 2 3-15,-8 3 2 16,0 10 0-16,-8 0 2 16,-7 6 0-16,-1 2 0 15,-3 1 0-15,1-1 0 0,1 4 0 16,4 1-1-16,0 3 0 16,2 1 0-16,3 3-1 15,3 1 1-15,-3 3 0 16,4 5-1-16,5 4 0 15,-4 1-1-15,7 4 5 16,3 1 9-16,9 2 23 16,6 4 14-16,20-3 4 15,5 2-7-15,15-3-23 16,9-2-13-16,5 6-12 16,2 3-2-16,0 6-4 15,7 6-4-15,17 9-3 16,14 2 0-16,34 6 5 15,19-4 10-15,30-2 16 16,10-2 6-16,18-5 5 0,13 0-2 16,17-10-3-16,14-4 0 15,19-13-4-15,1-5-1 16,17-11-5-16,7-5-2 16,15-15-2-16,7-7-1 15,16-17-1-15,5-6 1 16,3-8-2-16,0-3 1 15,-3-4 0-15,-7-2 0 16,-8-5 0-16,-2 0-2 16,-11-2-1-16,-4-1-2 0,-9-1 1 15,-6-4 0-15,-21-8 2 16,-15-3 1-16,-30 3 4 16,-17-1 2-16,-29 1 17 15,-12-1 10-15,-30-11 18 16,-15-6 5-16,-30-7-32 15,-20-4-12-15,-41 3-37 16,-29 6-30-16,-61 10-67 16,-27 8-58-16,-56 24 87 15</inkml:trace>
  <inkml:trace contextRef="#ctx0" brushRef="#br1" timeOffset="101772.51">15871 13995 2534 0,'-3'-5'43'0,"17"-4"-35"16,6-6-45-16,3-6 45 16,-4-1 1-16,-8-6 2 15,-1-1 10-15,-9-7 28 16,-3 1 16-16,-11-2 15 15,-5 3-8-15,-15 3-32 16,-10 1-21-16,-17 4-29 16,-15 3-9-16,-20 2-2 15,-10 4 3-15,-16 5 9 16,-3 2 4-16,-6 7 5 16,2 2 0-16,6 1 0 15,0 2 1-15,12 3 0 16,2-1-1-16,6 4 1 15,6-3 0-15,-3 5-1 16,-1-1 0-16,-3 9-2 16,0 3-2-16,3 8-1 0,-7 3 0 15,4 7 2-15,1 5 0 16,17 7 0-16,13 1 0 16,9 0 1-16,4-2-2 15,8-1 1-15,1 2 0 16,12 1 3-16,6 0 0 15,5-1 4-15,5-2 2 16,8 1-1-16,3-1-1 16,11 1-3-16,5 0-1 0,11-4 0 15,8 1-1-15,10 3 2 16,8 1 1-16,17 6 11 16,5-2 6-16,15-1 4 15,12-2 1-15,22-8-7 16,11-7-5-16,8-7-6 15,1-7 0-15,-2-10-2 16,-4-5 1-16,-3-6 2 16,2-1 1-16,2-4 7 15,0-1 2-15,9-5 8 16,1-9 1-16,-3-14 0 16,0-8-2-16,-2-18-5 15,-4-7-3-15,-10-10-4 16,-5-2 0-16,-14-3 2 15,-9-4 3-15,-9-12 4 16,-12-4-1-16,-19-8 1 0,-13 2-1 16,-23-1-2-16,-13-3-7 15,-30 5-46-15,-18 3-41 16,-50 18 268-16,-31 17-181 16</inkml:trace>
  <inkml:trace contextRef="#ctx0" brushRef="#br1" timeOffset="115818.05">25720 12800 2243 0,'-28'-7'59'0,"12"0"-32"16,2 1-12-16,8 2 3 15,0 1 5-15,5 1 25 16,2-1 17-16,13-2 44 16,10 0 7-16,10-3 17 15,35 2-16-15,20 1-43 16,-2 0-10-16,53 1-40 15,7 1-6-15,24-2-2 16,5 0 2-16,-2-1 5 16,-2 0-1-16,-21 2-4 15,-9-1-4-15,-14 1-7 16,-12 0-2-16,-17-1-2 16,-15 0 2-16,-22 2-61 15,-18-1-46-15,-30 2-105 0,-14 1-46 16,-40 2 133-16</inkml:trace>
  <inkml:trace contextRef="#ctx0" brushRef="#br1" timeOffset="116050.44">26200 12843 3254 0,'5'2'91'0,"33"5"-22"15,19 2-47-15,42 1 0 16,21-2-2-16,20-6-9 16,10-4-1-16,10-8-5 15,-7-7 0-15,2-6-1 16,-1-3 6-16,-14-3-73 16,-12 3-52-16,-24 4-135 15,-18 0 385-15,-39 3-151 16</inkml:trace>
  <inkml:trace contextRef="#ctx0" brushRef="#br1" timeOffset="116801.86">13953 13643 1996 0,'1'-24'250'0,"15"15"498"16,25-3-721-16,14-1-32 15,21-1 10-15,4 0 3 16,5-2 2-16,1 1 9 15,8-2 24-15,7 0 10 16,3 1 6-16,1-2-8 16,-6-2-21-16,-6 1-10 0,-6 2-14 15,-6-1-1-15,-20 6-27 16,-15 3-35-16,-22 1-91 16,-10 4-40-16,-25 1-95 15,-14 4-62-15,-39 10 207 16</inkml:trace>
  <inkml:trace contextRef="#ctx0" brushRef="#br1" timeOffset="117000.26">14046 13703 2246 0,'-26'9'136'0,"22"-4"95"15,13-2-53-15,22-3-11 16,8 0-3-16,48-7-43 15,-4-3-31-15,15-6-53 16,20-3-17-16,2-4-59 0,-3 1-49 16,-9-1-128-16,-9 3 389 15,-22 13-182-15</inkml:trace>
  <inkml:trace contextRef="#ctx0" brushRef="#br1" timeOffset="119499.79">23635 15434 2422 0,'-3'0'101'15,"3"0"87"-15,4-3-174 16,1-3 12-16,-2 0 28 15,0-1 16-15,-5-1 21 16,-1-4 1-16,-7-5 3 16,-2-5-3-16,-8-10-28 15,-5-7-8-15,-10-11-26 16,-8-2-12-16,-10-5-12 16,-5 3-2-16,-11 0 2 15,0 1-3-15,-11 7 0 16,0 1-2-16,0 3-3 15,1 8 1-15,1 6 0 16,2 3 0-16,5 9 0 16,4 7-1-16,4 9-5 0,1 5-3 15,-14 12-2-15,-3 8-1 16,-6 14 2-16,-2 8 1 16,11 12 2-16,3 2 3 15,9 8 3-15,3 3 2 16,9 10 2-16,4 8-1 15,16 9 1-15,10-2 2 16,15-4 4-16,8-3 4 16,18-6 0-16,12 0 2 0,23 0 0 15,11-7 1-15,16-11 1 16,6-8-4-16,18-10-4 16,5-5 0-16,1-8 0 15,-2-5 1-15,-6-18 3 16,0-8 3-16,2-18 7 15,1-11 3-15,-4-15 7 16,-3-10 1-16,-2-15-2 16,-3-13 0-16,-12-21-3 15,-10-8-1-15,-16-5-3 16,-5 2-2-16,-15 1 0 16,-11 5 3-16,-23 2 6 15,-13 6 2-15,-22 16-13 16,-11 4-6-16,-20 9-14 15,-10 1-8-15,-23 8-8 0,-15 9-6 16,-7 17-39-16,-8 9-46 16,1 22-147-16,4 12 178 15,-3 19-17-15</inkml:trace>
  <inkml:trace contextRef="#ctx0" brushRef="#br1" timeOffset="120398.69">14969 16743 2767 0,'-13'-38'95'15,"13"-7"52"-15,11 27-157 16,17-3-24-16,8 1 25 16,9 2 9-16,7 2 6 0,6 2 16 15,3-1 10-15,3 3 20 16,7 3-1-16,6-1-11 15,6 3-10-15,0 2-18 16,-6 1-7-16,-4 2 1 16,-7 1-27-16,-12 1-94 15,-8 0-69-15,-22-1 346 16,-12-3-201-16</inkml:trace>
  <inkml:trace contextRef="#ctx0" brushRef="#br1" timeOffset="120565.99">15003 16879 3076 0,'-1'19'191'0,"25"-16"124"0,23-6-224 16,42-15-136-16,19-9-46 15,21-18-127-15,5-4 83 16,9 1-77-16</inkml:trace>
  <inkml:trace contextRef="#ctx0" brushRef="#br1" timeOffset="122282.33">22658 16417 1687 0,'-12'26'3'0,"0"-37"259"15</inkml:trace>
  <inkml:trace contextRef="#ctx0" brushRef="#br1" timeOffset="122481.65">22315 16178 2146 0,'-23'9'214'16,"5"1"280"-16,25-2-402 15,16-1-25-15,22-2 0 16,11-3 4-16,6-5-7 16,3-5-11-16,3-8-15 0,1 0-6 15,8-3-9-15,-2 0-6 16,-8 2-15-16,-12 3-22 15,-19 7-78-15,-9 2-52 16,-18 5-124-16,-5 1-27 16,-21 5 160-16</inkml:trace>
  <inkml:trace contextRef="#ctx0" brushRef="#br1" timeOffset="122648.21">22444 16393 1563 0,'-30'19'252'16,"6"-8"382"-16,18-5-453 15,15-3-30-15,24-1-3 16,7-2-22-16,18-9-23 16,6-4-23-16,20-8-42 15,13-5-44-15,7-5-101 16,6-1-66-16,-7-2 76 16</inkml:trace>
  <inkml:trace contextRef="#ctx0" brushRef="#br1" timeOffset="123931.65">15080 18007 2148 0,'8'37'184'15,"7"-40"429"-15,11-4-647 0,33-2-20 16,0-8 52-16,4-2 3 16,2-3 2-16,2 1 0 15,0 3 3-15,0 1-1 16,-6 5-3-16,-5 4-15 16,-17 2-70-16,-11 3-53 15,-17 4 56-15,-11 7-3 16</inkml:trace>
  <inkml:trace contextRef="#ctx0" brushRef="#br1" timeOffset="124066.01">14982 18369 2702 0,'-7'8'153'16,"12"-5"142"-16,40-4-259 15,22-7-18-15,37-17-67 16,17-11-71-16,27-25 68 15</inkml:trace>
  <inkml:trace contextRef="#ctx0" brushRef="#br1" timeOffset="127962.93">25827 8140 1544 0,'-24'-6'73'0,"6"3"66"16,2 1-20-16,6 2 63 15,-1 0 9-15,4 0-14 0,2 2-26 16,5-2-54-16,0 0-19 16,6 1-12-16,4-1 6 15,9-4 10-15,2 0 0 16,6-4-15-16,4 4-13 15,12-1-19-15,7 1-7 16,11 2-10-16,6 1-2 0,9 0 0 16,0-2 0-16,11 2 0 15,6 0-1-15,11 1-5 16,7 1-2-16,2 3 0 16,-1 0 2-16,4 0 5 15,2 0 4-15,3-3 3 16,1-2 2-16,-4-3 4 15,-5-1 0-15,-10 0-2 16,-9 1-2-16,-20-1-8 16,-11 0-3-16,-11 2-3 15,-7 0-1-15,-20 1-1 16,-6 0 1-16,-13-1-3 16,-4 1 6-16,1-3-35 15,-3-1-46-15,0-7-108 16,0-3-73-16,2-6-87 15,5 1 520-15,17 2-183 16</inkml:trace>
  <inkml:trace contextRef="#ctx0" brushRef="#br1" timeOffset="128297.29">28566 7873 2705 0,'-46'-4'54'0,"40"6"-58"16,5 3 5-16,5-1 29 16,5-1 19-16,13 0 27 15,10-2 7-15,14-1-8 16,4-1-12-16,9-4-23 15,-1 0-12-15,9 2-16 16,-1-1-4-16,3 2-3 16,2 2-2-16,-10 1-3 15,-4 1 4-15,-16 2-79 16,-6 0-46-16,-15-2-104 16,-5-1-52-16,-16-1-87 15,-11-3 188-15</inkml:trace>
  <inkml:trace contextRef="#ctx0" brushRef="#br1" timeOffset="128476.63">28798 8024 2303 0,'-22'12'126'16,"18"-3"59"-16,6 3-52 16,15 2-10-16,5-1-19 15,8-3-32-15,7-3-22 16,4-7-31-16,3-2-6 15,6-8-23-15,-3-2-42 0,0-7-121 16,-2-1-63-16,-1-5 108 16</inkml:trace>
  <inkml:trace contextRef="#ctx0" brushRef="#br1" timeOffset="128963">30175 7980 2210 0,'-46'6'181'15,"17"-7"263"-15,7 3-441 16,8 5-5-16,1-2 3 16,4-2 7-16,3-3-6 15,10-3 2-15,6-3 8 16,13-2 15-16,8-1 14 16,16 1 1-16,11 1-6 15,16 5-10-15,16 2 1 16,19 2 14-16,0 3 9 0,9 3 12 15,3-1-1-15,1 3-11 16,6-2-7-16,7-3-12 16,0-3-4-16,-2-3-9 15,-4-2-3-15,-11-5-7 16,-11 1-1-16,-14 0-2 16,-13 1 0-16,-25 3 0 15,-19-2-12-15,-21 3-46 16,-13 2-33-16,1-9-114 15,-16 5-31-15,-32-3 120 16</inkml:trace>
  <inkml:trace contextRef="#ctx0" brushRef="#br1" timeOffset="130248.15">26294 5987 242 0,'-97'41'14'15,"16"10"8"-15,6 0-17 16,9 4-4-16,8 3 5 15,2 19 5-15,7 15 0 16,9 24-3-16,4 10-19 16,14 18-38-16,8 6-10 15,21-7-12-15,15-6 26 0,23-17 76 16,10-15 28-16,23-9 41 16,11-9-6-16,19-19-33 15,11-12-15-15,10-19 0 16,9-12 7-16,3-27 14 15,1-14 7-15,-4-26-10 16,-4-11-6-16,-11-23-17 16,-6-11-14-16,-7-27-124 15,-9-17 72-15</inkml:trace>
  <inkml:trace contextRef="#ctx0" brushRef="#br1" timeOffset="140284.32">10238 2817 123 0,'-30'-2'-3'0,"13"1"-1"0</inkml:trace>
  <inkml:trace contextRef="#ctx0" brushRef="#br1" timeOffset="140508.28">10181 2686 355 0,'2'-38'134'0,"-4"3"141"16,-1 3-22-16,-5 12-71 16,2 6-37-16,2 11-69 15,-1 5-28-15,4 7-23 16,1 4 0-16,10 4 26 0,7 1 11 16,17-2 9-16,15 1-3 15,22-6-20-15,8-3-11 16,11-8-18-16,3-4-5 15,10-6-4-15,7-3-3 16,7-2 0-16,6 2-2 16,0 9-8-16,2 4-56 15,1 8 40-15</inkml:trace>
  <inkml:trace contextRef="#ctx0" brushRef="#br1" timeOffset="143123.76">14414 2580 1324 0,'-38'-27'41'16,"24"2"-7"-16,3 7-26 16,6 9-3-16,2 1 1 15,0 5 16-15,1 2 5 16,2 1 7-16,0 0 3 16,4 7 2-16,4 2 3 15,8 1 12-15,9 1 4 0,10-3-5 16,5-3-6-16,10-5-10 15,5-3-8-15,13-5-8 16,0-2-3-16,0-6-6 16,-3 0 2-16,-5-1 3 15,1 5 3-15,2 6 5 16,-5 5-3-16,-4 8-7 16,-3 5-3-16,-4 5-6 15,1 0 0-15,-1-2-1 16,3-5 1-16,5-9 0 15,5-2 2-15,4-9-1 16,2-3 0-16,-1-3-1 16,1 0-1-16,-2 3-3 15,-1 4 0-15,-7 9 3 16,-3 7 3-16,-8 13 4 0,-3 5 0 16,5 5-3-16,-2 0-3 15,10-9 2-15,5-5 1 16,3-13 1-16,6-6 1 15,9-10-1-15,3-2-1 16,-1-4-3-16,2 0 0 16,-7 3-3-16,-7 6-2 15,-7 12-2-15,-3 11-1 16,-11 17 1-16,2 9 2 16,-3 11 3-16,1 2 0 0,6-1 1 15,7-7 1-15,17-21 5 16,10-14 1-16,13-25 2 15,0-11-1-15,6-11-1 16,-1-1-3-16,-1 5-3 16,-3 3-3-16,-14 16-3 15,-5 7 1-15,-16 19 2 16,-4 10 1-16,1 18 2 16,-1 9 0-16,6 3-1 15,3-3 1-15,-5-18 4 16,1-16 2-16,10-27 4 15,7-14 0-15,1-16 0 16,2-4-2-16,-11 2-5 16,-7 2 0-16,-11 10-4 15,-11 7-2-15,-15 13-5 0,-7 8-6 16,-8 11-4-16,-5 5 0 16,-1 5 4-16,0 2 5 15,-4-7 9-15,1-5 6 16,-2-10 5-16,-1-5-1 15,0-13-2-15,-3-4-4 16,-3-8-6-16,-3-4-4 16,-9 3-6-16,-1 7-6 15,-14 22-9-15,-9 8-1 0,-14 26 5 16,-8 9 5-16,-5 13 11 16,1 0 1-16,10-6 5 15,3-8 3-15,7-20 4 16,-2-9 3-16,-6-15 0 15,0-6-1-15,-6-11-6 16,-5-1-4-16,-13-5-3 16,-13-2-1-16,-8 6-2 15,0 7-2-15,1 16-6 16,9 11-1-16,-6 21-1 16,-2 5 4-16,2 8 5 15,1 1 3-15,11-8 4 16,7-7 3-16,1-15 3 15,-3-10 0-15,-7-14-2 16,-8-9-1-16,-4-12-2 16,-6-2-1-16,-5-5-2 0,-4 1-1 15,-2 7-4-15,3 8-1 16,-5 16-6-16,2 13 0 16,-6 21 1-16,0 10 1 15,8 3 7-15,4-2 1 16,11-13 6-16,1-8 2 15,6-16 1-15,-2-6-1 16,1-13-1-16,-2-2-10 16,-9 0-91-16,-4 6 193 0,-14 17-104 15</inkml:trace>
  <inkml:trace contextRef="#ctx0" brushRef="#br1" timeOffset="145889.28">25978 6938 601 0,'-14'3'29'15,"5"-2"52"-15,3 0-20 16,0-1 62-16,-2 0 37 16,0-3 43-16,0 0 10 15,0 1-10-15,1-1-19 0,4 3-38 16,2 0-13-16,-1 0-19 16,2 0-5-16,0 0-6 15,0 0-6-15,-1 0-4 16,1 0-7-16,0 0-9 15,0 0-4-15,0 0-15 16,0 0-4-16,5 0-9 16,2-3-5-16,6-2-2 15,5-1 0-15,3-2-3 16,4-1 1-16,0-3-5 16,0-1-3-16,7 0-7 15,3-2-3-15,9 5-8 16,3-1-1-16,0 4-4 15,-6 1-1-15,-2 5-2 16,-1 0 1-16,-4 2 1 16,2 1-1-16,-5 4 0 15,-3 2 0-15,-3 3-3 0,-4 1 0 16,-5 3 0-16,-2 4 0 16,-2 5 1-16,-4 2 0 15,-1 4 1-15,-1 3 1 16,-2 3 1-16,-2 2 0 15,-2 1 1-15,-1-1-1 16,0-7 1-16,-2 0-1 16,0-4 3-16,-2 0 1 0,-3 2 1 15,-2-1 0-15,-1-2 2 16,0-1 1-16,-4-1 1 16,-1-1 2-16,-4 2 2 15,-5 3 0-15,-2 2-1 16,-2 0-1-16,0-2-2 15,0 0-1-15,1-6 3 16,-1-1 0-16,0-5 4 16,-2-2 0-16,-2-3 0 15,-3-3-1-15,-2-5-3 16,4-1 0-16,6-4-2 16,3-2-1-16,-1-3-2 15,-4-2-2-15,-2-2 0 16,0-1-2-16,4-3-1 15,4 0 1-15,5 0-2 16,1-2 1-16,4 1-1 0,4-1 0 16,1 2 0-16,7 0-1 15,2 2 0-15,1 0 0 16,4-1 1-16,-3 0 0 16,-1 0-1-16,2 1 0 15,2 3-2-15,2 1 0 16,7 3-1-16,0 0 0 15,5 4 0-15,0-2-1 16,3 4 1-16,3 0 0 0,4 1 0 16,0 2 1-16,0 0-1 15,-1 3 1-15,5 0 0 16,2 1 0-16,5 2 0 16,-1 1 0-16,-6-1 1 15,-5 6-1-15,-1-4 1 16,-3 2 0-16,0-2 1 15,2 1 0-15,0 0 0 16,-2 2 1-16,0-2-2 16,-1 0 1-16,-1-2 0 15,-4-1-1-15,-3-2 1 16,-6-3-1-16,-3-1 1 16,-5-3-1-16,0 0 0 15,1 0-1-15,-1 0-1 16,0 0 0-16,0 0-1 15,5 2-3-15,0-2-8 0,1 0-23 16,4-1-76-16,-1-3-56 16,1-6-125-16,0-6-44 15,-3-10 104-15,-1-6 67 16</inkml:trace>
  <inkml:trace contextRef="#ctx0" brushRef="#br1" timeOffset="146823.15">26995 7149 2390 0,'12'-14'46'0,"8"9"-52"15,1 0-1-15,-4 3 11 16,-7-1-4-16,-3 1 48 16,-2 0 39-16,-2 0 66 15,-2-2 28-15,-1 1-12 16,0-1-32-16,-4 0-58 16,1 3-24-16,-4-1-33 15,-1 2-8-15,0 0-8 16,1 0 2-16,1 2 2 0,1-1 4 15,2 5 8-15,0 0 1 16,-1 1-1-16,-2 3-1 16,-6 2-9-16,0 0-1 15,0 3-3-15,-1-2 0 16,4 1 4-16,-2 2 1 16,2 0-1-16,-1 3-1 15,3 2-4-15,1 2 0 0,4 3 1 16,1 0 1-16,-1 2 1 15,2 2 0-15,4 1-1 16,1 1-2-16,5-2 3 16,2 1 1-16,5 0 2 15,2-3 2-15,2-3 1 16,0-3 1-16,3-9 5 16,0-1 0-16,5-4 1 15,2-2-4-15,3-2-4 16,-2-1-2-16,0-3-1 15,2-1-1-15,0-5 0 16,0-3-1-16,3 1-1 16,-4-5 0-16,3-2 1 15,-3-2-1-15,3-2-1 16,-1 0 0-16,-7 0-3 16,-1 2 0-16,-6-1 1 15,-3 0 0-15,0-2 1 0,-2-3-1 16,-3 2 0-16,-2-4 2 15,-2-3-1-15,-4-2 0 16,-1-3 0-16,-1 1-1 16,-3 3-1-16,-2 0 1 15,-1 4-1-15,-3 3 0 16,-5-1-1-16,-2 1 0 0,-8-4-2 16,0-4 1-16,-5 1-1 15,-6-1 0-15,1 4 0 16,-2 0-1-16,0 5-1 15,3 2 0-15,-3 4-2 16,-2 4 0-16,-4 1-1 16,-1 3 1-16,-5 1-1 15,-1 2-1-15,-12 7-2 16,-2 4-2-16,-6 5-2 16,0 1 8-16,9 5-40 15,2 1-55-15,7 2-171 16,8 5 284-16,0-7-94 15</inkml:trace>
  <inkml:trace contextRef="#ctx0" brushRef="#br1" timeOffset="148772.43">25527 13077 995 0,'-28'-2'7'0,"15"1"-35"15,8-3-137-15,6-7 7 16,3 1 50-16,6-9 108 15,1-4 24-15,-2 1 32 16,-2-1 14-16,-4 6 28 16,-5 1 14-16,-6 2 11 15,-4 2 1-15,-3-1 25 16,-3 1 27-16,1 2-1 16,-3-1 13-16,-2 0 5 15,-5-1-7-15,-3 1 25 16,0-1 0-16,-4 1-18 15,1 0-11-15,1 3-23 0,4 0-24 16,12 2-48-16,14 5-28 16,5-6-51-16,15 1-7 15,61-5 5-15,-3-3 8 16,28-1 16-16,63 0-5 16,17 5-12-16,18 3-6 15,17 5-5-15,11 2 1 16,-5 0-2-16,6 3 5 0,-16-1 4 15,-6 0 4-15,-21 2 11 16,-22 0 2-16,-27 2 3 16,-18-2 3-16,-27 3-4 15,-15-2-2-15,-35 0-3 16,-18-3 2-16,-31 1 9 16,-23-3-1-16,-55 0-14 15,-28 0-9-15,-67-4-17 16,-28 0-2-16,-38-1 11 15,-14 1 4-15,-17 4 10 16,14 1 1-16,14 9-4 16,15 3-1-16,42 2-8 15,12 4-1-15,51-1 2 16,21-3 1-16,49-3 4 16,24-6 2-16,28-4-8 15,16-1 0-15,41-1 3 16,24 0-1-16,56-1 10 0,30-5-1 15,43-3-7-15,17-3-4 16,16-3-2-16,0-1-2 16,-11 1-1-16,-13 2 0 15,-22 1 0-15,-15 3 0 16,-41 1 0-16,-21 6 0 16,-44 2 0-16,-24 2 0 15,-29 1 0-15,-21 2 0 16,-44 5 0-16,-28 4 0 0,-73 10 0 15,-26 3 0-15,-47 3 0 16,-6 1 0-16,8-4 0 16,8-1 0-16,40-4 0 15,11-5 0-15,48-3 0 16,20-3 0-16,34-6 0 16,20 2 0-16,35-7 0 15,12 2 0-15,49-2 0 16,28 0 0-16,54-2 0 15,23-2 0-15,24-3 0 16,6 0 0-16,-3-2 0 16,-17 3 0-16,-20 2 0 15,-12 2 0-15,-36 3 0 16,-21 0 0-16,-41 3 0 16,-20-1 0-16,-42 5 0 15,-28 1 0-15,-60 7 0 0,-26 4 0 16,-38 6 0-16,-1 3 0 15,12-3 0-15,6-4 0 16,19 0 0-16,8-7 0 16,15-10 0-16,14-8-12 15,20-17-129-15,15-10-96 16,37-33-126-16,24-35 146 16</inkml:trace>
  <inkml:trace contextRef="#ctx0" brushRef="#br1" timeOffset="154753.19">25883 8685 2491 0,'-37'-22'66'0,"31"19"-43"15,10-3-4-15,10-4-3 16,6-3 1-16,10-3 19 0,7-2 4 16,3 0 27-16,-2-1 14 15,3 5 11-15,1 0-4 16,1 7-23-16,4 3-16 16,-7 10-28-16,-6 10-8 15,-8 19-9-15,-4 13 0 16,-14 21 1-16,-3 12 0 15,-15 12 2-15,-4 9 0 16,-10 5 1-16,-2-8 0 0,-13-15 5 16,-9-10 7-16,-6-21 14 15,-7-6 7-15,-3-13 5 16,5-8-2-16,1-19-10 16,9-9-4-16,8-18-11 15,2-7-6-15,7-17-10 16,1-4-3-16,12-6 0 15,6 5 0-15,10 9 1 16,3 5-2-16,9 15-8 16,4 3-4-16,14 13-1 15,10 4 3-15,15 13 8 16,6 7 3-16,14 12 4 16,3 3 1-16,10 0 1 15,-1-1 0-15,-8-7-1 16,-8-3 0-16,-13-7-1 15,-5-6 0-15,-7-6-1 0,-2-5-33 16,-8-11-110 0,-5-6-78-16,-6-21-86 0,-2-11 128 15</inkml:trace>
  <inkml:trace contextRef="#ctx0" brushRef="#br1" timeOffset="155019.76">26434 8591 3161 0,'-16'17'100'0,"39"-17"37"16,19 5-153-16,36 0 8 16,12 4 9-16,0-6 2 15,0-2-1-15,-8-3 3 16,-7-4 2-16,-4 0 1 15,-6 0 1-15,-11 2-3 16,-4 1-3-16,-13 1 0 16,-5 2-35-16,-10-1-102 15,-5-1-69-15,-14 0 369 16,-6-1-207-16</inkml:trace>
  <inkml:trace contextRef="#ctx0" brushRef="#br1" timeOffset="155252.9">26628 8629 2921 0,'-35'23'69'16,"26"14"-50"-16,8 6 0 16,15 10 6-16,6 5-3 15,6 10-4-15,1 5-1 0,1 3-1 16,-2-4 0-16,-6-10-5 15,-2-9-2-15,-7-19 3 16,-1-5-10-16,-3-13-85 16,-2-3-66-16,-4-11-145 15,8-2 136-15</inkml:trace>
  <inkml:trace contextRef="#ctx0" brushRef="#br1" timeOffset="155486.74">26964 8687 3090 0,'-15'40'90'0,"9"-3"0"16,6 14-103-16,7 22 11 16,1 11 2-16,0 15 1 0,1-6 0 15,4-10 2-15,0-13 1 16,0-18 1-16,-1-9 0 15,-5-14-27-15,-3-7-50 16,-1-14-118-16,-2-8-64 16,-1-23 120-16</inkml:trace>
  <inkml:trace contextRef="#ctx0" brushRef="#br1" timeOffset="156102.37">27210 8650 1865 0,'22'26'234'0,"-18"-9"382"16,1 9-519-16,3 21-45 15,-2 14 3-15,0 16-22 16,0 12-9-16,-1 6 6 16,1-2 9-16,1-13 29 15,0-11 12-15,2-19 2 16,1-8-4-16,-1-12-23 15,-1-9-11-15,-4-12-20 16,-3-8-1-16,3-12 22 16,-3-11 4-16,-1-27 4 15,-1-13-5-15,-3-24-26 16,1-10-7-16,3-7-5 0,5 0-2 16,4 14-3-16,3 12-1 15,7 12-1-15,2 7-2 16,10 11-1-16,2 4-2 15,10 16-3-15,2 9 1 16,6 17-1-16,1 8 1 16,-6 17-1-16,-7 5 1 15,-15 9 4-15,-11 1 0 16,-19 0 8-16,-10-1 0 0,-16 1 0 16,-5-1 1-16,-7-2-1 15,0-3 0-15,5-11 2 16,7-5 2-16,8-9 9 15,6-2 3-15,7-2 3 16,1 1-3-16,4 3-8 16,5 4-4-16,7 9-2 15,8 10-2-15,20 15-1 16,10 7-1-16,13 6-3 16,6-1-1-16,-3-7-2 15,-3-6 0-15,-2-7-3 16,-3-6-13-16,-5-10-81 15,-3-9-61-15,-18-13-158 16,-5-10 364-16,-17-20-103 16</inkml:trace>
  <inkml:trace contextRef="#ctx0" brushRef="#br1" timeOffset="163600.48">19156 7929 1939 0,'7'-13'98'0,"-34"4"101"16,43 7-184-16,10-1-3 15,6 3 2-15,-1 3 4 16,1 0 20-16,1-1 14 15,3 7 24-15,5 3 5 0,5 8-4 16,2 10-7-16,-1 20-16 16,-2 7-9-16,-1 9-16 15,-1-2-7-15,-2-6-8 16,-5-4-1-16,-11-7 1 16,-8-3 1-16,-14-10 1 15,-1-2-2-15,-5-6-4 16,-4-1-3-16,-6-3-25 15,-2 1-41-15,-7-11-109 16,0-8-42-16,-2-20 94 16</inkml:trace>
  <inkml:trace contextRef="#ctx0" brushRef="#br1" timeOffset="163866.54">19191 7701 2827 0,'-12'-12'66'15,"63"12"-36"-15,8 12-41 16,28 21 4-16,1 13-3 16,-6 32-3-16,-3 17 3 15,-18 10 9-15,-10-2 6 16,-14-10 13-16,-11-10 2 0,-14-14 0 15,-3 4-5-15,-5 1-27 16,-3 2-63-16,1-3 47 16</inkml:trace>
  <inkml:trace contextRef="#ctx0" brushRef="#br1" timeOffset="164999.25">30997 6863 2049 0,'32'-35'116'0,"-30"3"103"16,3 15-193-16,-1 5 2 16,-2 5-11-16,-2 2 6 0,-5 0 18 15,-2 0 12-15,-6 4 18 16,-3 0 3-16,-7 3-6 15,-6 8-7-15,-6 9-14 16,-3 7-8-16,-4 13-16 16,2 11-7-16,-1 17-7 15,2 7-2-15,3 5 1 16,4 0-1-16,13-4 0 16,5-5 2-16,14-3 7 15,7-2 10-15,9-8 14 16,6-2 6-16,12-12 2 15,4-6-4-15,16-16-7 16,0-5-3-16,11-14-8 16,1-4-1-16,0-18-3 15,0-11 0-15,-3-20 0 0,-3-11 0 16,-4-7-4-16,-4-3-2 16,-12 6-3-16,-6 5-1 15,-14 1-2-15,-5 7-2 16,-15-6-3-16,-5-3-2 15,-14 0-5-15,-3-3-2 16,-9 3-1-16,-2 7-1 16,-1 8 0-16,-2 6-1 15,-3 9-3-15,-3 7-2 0,-4 7-1 16,-1 4 0-16,-7 7 0 16,0 3 2-16,-3 10 2 15,0 5 2-15,9 9 3 16,3 1 2-16,8 6 2 15,6 7 2-15,9 6 5 16,8 5 3-16,14 6 8 16,11 4 1-16,18 6-1 15,9 0-2-15,15-4-3 16,9-7-1-16,16-17 2 16,2-7-2-16,5-10-1 15,-3-6-3-15,-4-6 0 16,-1-4-2-16,-7-6-30 15,-5-4-27-15,-14-5-94 16,-8 0-63-16,-12-7-101 16,-5 1 55-16,-4-6 124 0</inkml:trace>
  <inkml:trace contextRef="#ctx0" brushRef="#br1" timeOffset="175045.82">30148 8726 1716 0,'-19'-8'147'0,"12"-12"135"15,-6 8-161-15,4 0-16 0,-4 0-28 16,-3-2-13-16,-1 0 7 16,2-2 17-16,2 1 13 15,10 3 9-15,3-2-11 16,15 0-31-16,2 1-16 16,11 1-24-16,-1 2-7 15,8 5-8-15,3 2-3 16,5 4-5-16,5 5 0 0,-4 6-2 15,-3 3 0-15,-4 8 0 16,-3 3 0-16,-6 8-2 16,-2 4 0-16,-8 5 0 15,-4 2 2-15,-7 2 2 16,-5 2 3-16,-3 5 1 16,-5 4 0-16,-7 9 1 15,-2 2-2-15,-10 1 1 16,-2-2-1-16,-2-13 4 15,0-5 3-15,-3-7 7 16,1-4 4-16,-7-7 5 16,-1-4 1-16,0-8-2 15,-1-3-3-15,2-10-3 16,-2-5-1-16,-2-11-1 16,0-10 2-16,7-12 0 15,7-6-1-15,15-5-7 0,7-2-5 16,5 6-6-16,1 9-3 15,6 6-3-15,4 4-4 16,14 5-2-16,7-1 0 16,14 1 1-16,4 4 1 15,7 3 2-15,2 2 2 16,3 6 1-16,-2 5 1 16,-1 9 2-16,-3 4 0 15,-5 5-1-15,-4-3 0 0,-8 3-1 16,-7-3 0-16,-12 0 1 15,-3-1 0-15,-4-4 1 16,-2 0 0-16,-1-6 0 16,0 0 1-16,-1-3-1 15,0-1-34-15,-1-4-108 16,2-3-58-16,1-14-138 16,4-11 483-16,12-36-157 15</inkml:trace>
  <inkml:trace contextRef="#ctx0" brushRef="#br1" timeOffset="175428.64">30789 8539 2485 0,'-15'-25'71'15,"13"7"-34"-15,4 10-25 16,9 8-7-16,3 1-2 16,5 4 14-16,3 1 16 15,6 1 41-15,2-1 20 16,11 0 15-16,2 0-6 16,11-3-29-16,-2 2-17 0,8-2-26 15,1-2-10-15,5-1-10 16,5 0-3-16,-4-3-1 15,-1 1-2-15,-10 0-1 16,-7 0-1-16,-8 4-1 16,-4-1-1-16,-5 2 1 15,-6 1-21-15,-9-2-72 16,-5 1-41-16,-12-3-112 16,-4-5-47-16,-15-7-429 15,-6-3 440-15</inkml:trace>
  <inkml:trace contextRef="#ctx0" brushRef="#br1" timeOffset="175728.5">31123 8532 2079 0,'-10'0'126'0,"7"0"29"0,3 5-41 15,4 7-39-15,1 3-14 16,-1 11 14-16,2 2-3 15,-1 16-6-15,-1 1 1 16,-2 7-4-16,-2 3 3 16,0 8-14-16,0 2-5 15,2 4-15-15,2 0-12 16,3-8-5-16,0-7-3 0,-2-15-3 16,-2-11 0-16,-1-10 0 15,-2-7-10-15,-3-6-43 16,1-4-26-16,-3-7-92 15,0-5-60-15,7-22 330 16,7-14-157-16</inkml:trace>
  <inkml:trace contextRef="#ctx0" brushRef="#br1" timeOffset="176044.81">31313 8602 2432 0,'0'-24'154'16,"7"9"72"-16,7 15-155 15,3 8-28-15,-1 12-43 0,-4 5 0 16,-6 12 12-16,-2 2 12 16,-7 7 26-16,-2 4 9 15,0 4 3-15,-1 7-3 16,1 8-18-16,4 10-9 15,1 2-15-15,4 0-5 16,12-10-4-16,4-6-1 16,10-6 0-16,5-2 2 0,1-3-43 15,-2 0-31-15,-4-15-75 16,-2-7-58-16,-4-23-95 16,5-14 152-16</inkml:trace>
  <inkml:trace contextRef="#ctx0" brushRef="#br1" timeOffset="191899.88">22110 10577 353 0,'-5'1'-4'0,"1"-1"7"16</inkml:trace>
  <inkml:trace contextRef="#ctx0" brushRef="#br1" timeOffset="-209800.41">31913 8422 2285 0,'20'-25'77'0,"18"7"-12"15,-18 4-34-15,-6 7-11 0,-5 2 10 16,-15 5 33-16,-12 0 7 16,-25 5 38-16,-15 4 5 15,-33 21-3-15,-16 10-1 16,-36 15-19-16,-12 50-11 15,-10-5-17-15,1 10-7 16,20 0-16-16,11 7-8 16,23-7-15-16,13-9-4 15,19-23-5-15,14-18-2 0,26-17-6 16,13-6 1-16,18-15-63 16,5-4-44-16,4-13-132 15,9-11 92-15,10-35 49 16</inkml:trace>
  <inkml:trace contextRef="#ctx0" brushRef="#br1" timeOffset="-205968.56">27266 8628 808 0,'2'3'143'15,"2"-32"188"-15,7-5-210 16,0 3 4-16,-2 7-11 15,-3 3 8-15,-8 5 34 16,-5 5 17-16,-6 2 5 16,-6 3-1-16,-8 6-50 15,-4 1-24-15,-15 9-35 16,-6 7-1-16,-19 15-15 16,-13 9-4-16,-21 21 10 0,-22 5-8 15,-21 14 7-15,-10 5 2 16,-12 17-2-16,3 5-3 15,6 3-10-15,6-8-6 16,29-18-19-16,10-10-13 16,56-22-39-16,3-8-41 15,17-24-126-15,40-12-72 16,12-28 137-16</inkml:trace>
  <inkml:trace contextRef="#ctx0" brushRef="#br1" timeOffset="-198871.08">30673 11557 1243 0,'3'-4'211'0,"13"0"295"16,-17 1-337-16,1 2-66 16,0 0-7-16,0-3-8 0,0 1 13 15,-2-3 12-15,-2-2 4 16,-2-3-13-16,-1-1 2 15,-5-2-13-15,-2 1-14 16,-5 0-14-16,4 1-19 16,-5 6-23-16,-3 1-6 15,-5 5-4-15,-4 3-1 16,-1 4-2-16,0 0 0 0,4 5 1 16,3 1 0-16,-1 3 2 15,0 6-2-15,-4 1 1 16,-3 2 2-16,2 3 1 15,2 1-1-15,4 4-5 16,3 4-3-16,4 4-1 16,5 1 0-16,2-1 5 15,3 0 1-15,1-7 2 16,-1 1-1-16,1 0-2 16,2 1 0-16,3 2-2 15,0-1 1-15,6-1-3 16,1-2-1-16,6-1-3 15,2 0 2-15,2 4 1 16,2 1 1-16,6 2 1 16,4 0-1-16,6-8-1 15,6-8 0-15,4-9-2 0,1-4 1 16,4-4 0-16,3-1 1 16,7-6 2-16,0 0 0 15,-5-8 3-15,-6-3 0 16,-9-6 3-16,-2-1 1 15,2-11 1-15,2-8 0 16,1-14 0-16,-1-7 0 16,-1-9-1-16,-4 0 1 15,-7 3 2-15,-6 2 5 0,-16 4 15 16,-7 5 9-16,-20-3 5 16,-5-2-3-16,-14 1-21 15,-6 0-10-15,-7 6-15 16,-8 6-6-16,-8 6-30 15,-4 11-24-15,-7 13-89 16,2 8-77-16,7 20 277 16,8 16-122-16</inkml:trace>
  <inkml:trace contextRef="#ctx0" brushRef="#br1" timeOffset="-197821.78">29099 11671 1371 0,'-26'-24'276'0,"-16"-2"387"15,20 2-421-15,17 11-101 16,5 1-45-16,7-1-62 16,7-1-9-16,12-4-13 15,8 1 5-15,9 1 5 16,4 8 0-16,7 15-6 0,6 18-6 15,2 39-8-15,0 25-2 16,-13 31 0-16,-12 2-5 16,-19 1 6-16,-14-8 3 15,-22-15 7-15,-13-7 13 16,-23-25 4-16,-8-11 9 16,-8-21 10-16,-2-7 6 15,2-16 3-15,6-12-5 16,14-14-15-16,5-8-18 0,17-13-24 15,8 0-10-15,18-7-12 16,12-4 1-16,27 1 3 16,15 2 2-16,16 15 5 15,9 12 4-15,13 25-64 16,-1 13-73-16,5 21 158 16,-2 7-80-16</inkml:trace>
  <inkml:trace contextRef="#ctx0" brushRef="#br1" timeOffset="-197339.3">28722 12801 2341 0,'-22'7'146'0,"24"-12"121"15,5-6-228-15,25-2-27 16,12-4 1-16,19-3 16 15,2 1 1-15,18 0 8 16,2 1 4-16,7 3 9 16,9 2 0-16,13 5-9 15,10 1-4-15,19 4-7 16,11 1-3-16,11 2-3 16,4 1-3-16,11 3-5 15,-9 0-4-15,-12 6-4 16,0-1 0-16,-29 1-3 15,-9-2 0-15,-24-1 1 16,-18-2 0-16,-19 0 2 16,-11-2 0-16,-12-2-2 15,-10-1 6-15,-9 0-63 16,-6 0-59-16,-12-4 294 16,-16-5-200-16</inkml:trace>
  <inkml:trace contextRef="#ctx0" brushRef="#br1" timeOffset="-196905.99">29411 13104 2566 0,'-14'-14'161'0,"5"11"100"15,2-1-178-15,7 5-55 16,3 3-17-16,3 5 4 16,-1 9 10-16,-1 27 16 15,-2 23 7-15,-5 39 0 0,-4 16-6 16,-7 30-12-16,-1 1-7 16,-1-9-10-16,4-12-5 15,8-33 0-15,2-19-15 16,6-24-90-16,2-14-80 15,7-31-16-15,4-26 56 16</inkml:trace>
  <inkml:trace contextRef="#ctx0" brushRef="#br1" timeOffset="-196472.27">30099 13109 2837 0,'25'0'100'0,"13"13"2"16,13 6-42-16,13 18 3 16,7 11-23-16,-5 25-29 15,-5 6-9-15,-21 13 2 16,-14 2 4-16,-32 6 11 16,-19 6 5-16,-23-6 5 15,-13-4 5-15,-12-20 17 16,-4-12 4-16,0-19 1 15,1-9-5-15,9-23-16 16,5-11-9-16,10-20-28 16,9-14-11-16,20-22-16 0,10-9-1 15,24-15 15-15,13 0 8 16,22 11 7-16,11 12 4 16,9 26 5-16,4 16 0 15,13 31-1-15,0 20-3 16,18 28-2-16,3 8-2 15,-14 0 0-15,-7-4-4 16,-29-15-33-16,-10-9-18 16,-13-13-58-16,-4-8-44 0,-8-17-92 15,1-8-34-15,-5-27 145 16</inkml:trace>
  <inkml:trace contextRef="#ctx0" brushRef="#br1" timeOffset="-196072.62">31695 12157 2324 0,'-23'-7'115'16,"19"2"23"-16,2 4-6 15,4 1-29-15,5 0-14 16,11 0-6-16,8 0-9 15,15 0-2-15,10-1-3 0,19 1-20 16,5-1-10-16,2 2-20 16,-4 1-7-16,-11 8-2 15,-6-1-30-15,-3 6-102 16,-5-1-71-16,-14 1 378 16,-13 4-221-16</inkml:trace>
  <inkml:trace contextRef="#ctx0" brushRef="#br1" timeOffset="-195873.25">31551 12570 2573 0,'-14'11'242'0,"11"-5"272"15,17 3-460-15,35 7-70 16,13-1-9-16,29-4 21 15,13-9-18-15,8-11-64 0,-2-10-46 16,-9-14-112-16,-11-8 454 16,-14-14-202-16</inkml:trace>
  <inkml:trace contextRef="#ctx0" brushRef="#br1" timeOffset="-195339.82">32872 11897 2996 0,'-2'-5'66'0,"-4"4"-48"16,6 2-42-16,5 1-4 15,-1 2 14-15,-3 4 15 16,-4 6 5-16,-12 18 15 15,-6 13 8-15,-6 36 12 16,1 17 1-16,6 19-12 16,7 3-6-16,15-4-15 15,10-12-4-15,19-11-3 16,10-12 0-16,14-23 6 16,-1-13 10-16,-2-26 14 15,-4-11 5-15,-7-13 2 16,-3-12-6-16,-5-26-1 0,-3-16 0 15,-9-34-1-15,-2-15 0 16,-8-24-11-16,-6-5-5 16,-10 0-5-16,-11 4-2 15,-13 24 0-15,-7 15-4 16,-9 25 1-16,-3 11-3 16,-8 22-6-16,-1 9 2 15,3 21-6-15,3 6 2 0,13 14 7 16,8 7 3-16,15 14 2 15,7 9 0-15,20 16-7 16,15 7-4-16,38 5-5 16,17 0 6-16,22-7-44 15,7-7-53-15,10-24-129 16,-2-16 87-16,-11-30 35 16</inkml:trace>
  <inkml:trace contextRef="#ctx0" brushRef="#br1" timeOffset="-187458.22">29861 15407 1240 0,'0'-20'69'0,"-1"-4"103"16,6 0-76-16,3 5 12 0,2 2 5 15,-5 6-28-15,-1 4-7 16,-4 7 16-16,0 0 9 16,-7 0-8-16,-5 5-11 15,-7 12-36-15,-5 3-20 16,-2 10-15-16,3 4-2 15,5-5-3-15,6 0-1 16,12-8-6-16,5-2-2 0,15-1 0 16,7-1 1-16,18 0 0 15,10-2 1-15,11 2 2 16,3 0-1-16,-7 3 1 16,-4 2-1-16,-9 3 0 15,-6 3 0-15,-10-2 0 16,-6-2 2-16,-15-4 3 15,-9 0 6-15,-11 1 15 16,-11 1 7-16,-12 6 4 16,-5 1-2-16,-8-1-17 15,1 0-4-15,3-6-54 16,-1-4-44-16,3-9-106 16,-1-8-38-16,8-21 112 15</inkml:trace>
  <inkml:trace contextRef="#ctx0" brushRef="#br1" timeOffset="-187263.08">29866 15301 2421 0,'-21'0'66'15,"15"0"-37"-15,8 2-29 16,21 3-7-16,10-2-6 0,33-3-56 15,9-2-45-15,10-9-122 16,0-2-106-16,-16 4 192 16</inkml:trace>
  <inkml:trace contextRef="#ctx0" brushRef="#br1" timeOffset="-186476.65">29424 16242 1519 0,'-10'-12'178'16,"5"11"225"-16,0-2-258 16,14 1-81-16,8 0-11 0,25-3-30 15,15-1-6-15,16-1-4 16,7 1-4-16,8 1-4 15,0 3-3-15,9 2-1 16,0 1-7-16,-2 4-72 16,2 0-46-16,-11-1-179 15,1 1 158-15</inkml:trace>
  <inkml:trace contextRef="#ctx0" brushRef="#br1" timeOffset="-186025.82">29848 16513 2348 0,'-34'28'112'0,"13"-24"50"0,13-3-152 16,26 3-26-16,17-2 0 15,21-1 16-15,12 2 0 16,8-2-4-16,-9 4 0 15,-11 3 2-15,-14 1 0 16,-18 2 8-16,-9-2 4 16,-13 2 8-16,-9 1 3 15,-14 8 5-15,-3 4 2 16,-4 2-5-16,5 1-4 0,11-8-18 16,8-5-10-16,9-2-12 15,9 0 0-15,16 1 6 16,7 1 7-16,16 1 8 15,1 3 2-15,5 7 1 16,-1 1 0-16,-11 1 0 16,-6 2 3-16,-26-1 14 15,-12 3 9-15,-29 7 22 16,-14 1 10-16,-17 1 7 16,-2-5-4-16,2-9-18 15,7-7-31-15,14-16-92 16,8-5-71-16,15-36-130 15,11-26-224-15,22-44 294 16</inkml:trace>
  <inkml:trace contextRef="#ctx0" brushRef="#br1" timeOffset="-185855.69">30946 15948 3028 0,'9'13'58'16,"11"-12"-50"-16,16 2-46 16,23-4-4-16,12-3-25 15,13-7-111-15,6-3 443 0,-3-8-238 16</inkml:trace>
  <inkml:trace contextRef="#ctx0" brushRef="#br1" timeOffset="-185681.64">31133 16225 3205 0,'6'3'20'0,"36"-7"-158"15,21-5-77-15,41-22 471 16,14-13-256-16</inkml:trace>
  <inkml:trace contextRef="#ctx0" brushRef="#br1" timeOffset="-185292.66">32061 15585 2988 0,'-53'22'95'15,"10"-4"2"-15,6 14-113 16,19 25-14-16,7 14-3 0,18 25-13 16,12 3-13-16,22-3-7 15,7-9 2-15,11-28 24 16,1-11 24-16,4-24 32 16,8-12 8-16,9-28 16 15,2-14 0-15,-4-31-2 16,-9-19-3-16,-21-41-34 15,-13-19-37-15,-26-24-39 16,-16-2-2-16,-32 27 43 16,-11 23 53-16,-22 51 59 15,-4 25 0-15,-5 42-27 16,3 21-23-16,16 37-30 16,11 16-6-16,35 13-11 15,18 3-45-15,52-12-90 16,31-13-165-16,50-29 172 15</inkml:trace>
  <inkml:trace contextRef="#ctx0" brushRef="#br1" timeOffset="-182378.01">5104 7457 2049 0,'-3'4'99'0,"-23"-6"102"16,21-1-189-16,-1-2 2 15,-14-1 4-15,-7-1 3 16,-17 0 8-16,-8 0 6 15,-9-3 13-15,-4 1-1 0,-2-7-13 16,-4-1-11-16,-9-5-13 16,-5 0-3-16,-14-3-3 15,-4 1 1-15,-13 3-1 16,-4 1-1-16,-10 8-1 16,-5 3 2-16,-7 9 3 15,-3 2 3-15,-2 3 4 16,-4 2 2-16,2-1 5 15,-1-2 4-15,-2 1 4 16,1 0 1-16,5-1-5 16,-4-1-3-16,6 4-8 15,3 1-4-15,1 3-4 16,8 1-2-16,2 1-1 16,3 2-1-16,5 4 0 15,2 1 1-15,10 4 2 16,1 1 1-16,12 1 2 15,7 0-2-15,12 0-1 0,7-1-1 16,11 0-3-16,5 1 0 16,8 2-2-16,5 1-2 15,9 0-4-15,6-1-3 16,14 1-6-16,7 3-2 16,14 6-1-16,9 5 2 15,17 0 4-15,12 1 0 16,15-5 0-16,7 0 0 0,15-3 2 15,6-2 3-15,14-1 2 16,5-3 2-16,9 0 1 16,5-2 2-16,12-2 0 15,9-3 2-15,10-5 2 16,4 0 0-16,6-2 5 16,-2 0 1-16,4-2 1 15,7 1 0-15,6-9-2 16,10-5-2-16,5-11-2 15,2-4 0-15,2-5-1 16,-2-1 1-16,4 1 2 16,-6 5 2-16,-1 4 2 15,-2 2 0-15,-13 3-3 16,0-2 0-16,-11 2-3 16,-12 0 0-16,-13-4 4 15,-7 1 5-15,-21-4 9 16,-11 0 4-16,-20-5 2 0,-11-4-2 15,-15-7-6-15,-2-6-1 16,-12-7-1-16,-7 2 2 16,-14-3 8-16,-11-2 3 15,-17-2 9-15,-15-3 2 16,-19 1 2-16,-10 3-2 16,-19-1-5-16,-7-2-1 15,-35-2-4-15,-16 0 0 0,-27 6-6 16,-18 5-1-16,-9 3-61 15,-13 4-45-15,-13 1 118 16,-15 5-76-16,-30-14 54 16</inkml:trace>
  <inkml:trace contextRef="#ctx0" brushRef="#br1" timeOffset="-176628.57">7357 13058 2232 0,'-25'-54'104'0,"2"6"59"16,-5-4-118-16,19-2-19 15,4 2 2-15,6 4-10 16,4 11-4-16,-1 15-15 15,-3 19-7-15,1-7-11 16,-2 22-2-16,-2 38-3 16,0 26 2-16,-3 62 7 15,2 41-2-15,3 54-21 16,2 33-21-16,4 53-39 16,1 11-12-16,-1 17 19 0,0-6 24 15,-2-46 47-15,1-26 19 16,7-49 26-16,4-27 3 15,13-26 2-15,10-11-1 16,18-22-16-16,7-7-4 16,16-15 2-16,5-9 2 15,27-11-1-15,11 1 0 16,26-10-8-16,13-5-3 16,22-11-1-16,12-10-18 0,25-7-27 15,16-3 4-15,16-9-36 16,15-2 11-16,25-8 31 15,-1-2 14-15,21 0 21 16,4-1 2-16,15 2 14 16,16 3 5-16,21 5 12 15,11 1 5-15,15-1-4 16,0 0-4-16,11-9-11 16,5-1-5-16,13-11-8 15,12-5-3-15,13-8-3 16,13-3-1-16,19 1-2 15,6 2-4-15,4 13 1 16,-3 11-1-16,-14 17 2 16,-7 10 8-16,-17 15 1 15,-3 7 5-15,-1 1 19 0,-6 0 3 16,8-14 7-16,-9-8-7 16,-8-17-12-16,0-10-7 15,-19-15-6-15,-6-6-2 16,-19-10 4-16,-12-3 7 15,-21-3 15-15,-4-1 7 16,-26 4 9-16,-2 1 0 16,-27 3-5-16,-20 0-4 15,-23-7-12-15,-21-5-7 0,-6-12-10 16,-2-7-3-16,-14-16 2 16,-7-12 6-16,-13-18 22 15,-15-10 2-15,-8-17 12 16,-4-11 2-16,-22-29-7 15,-1-17 3-15,-21-39-8 16,-9-23-7-16,-20-33-13 16,-16-18-6-16,-17-37-4 15,-9-16-8-15,-7-15-11 16,1-11-4-16,-2 15-7 16,4 15 6-16,11 24 9 15,3 20 2-15,7 25 4 16,3 18 1-16,-9 36 3 15,-2 16 0-15,-9 34 3 16,-11 14-1-16,-17 22-3 16,-18 10-8-16,-26 7-10 0,-15 4-5 15,-26 1-8-15,-14 2-3 16,-35 7 2-16,-12 3 3 16,-32 0 7-16,-19 4 8 15,-24 0-12-15,-28 3-5 16,-35 16-11-16,-17 5 1 15,-47 21 19-15,-8 10 8 16,-30 15 17-16,-9 7 2 0,-31 3 1 16,-18-3-5-16,-23 3 14 15,-21 0-5-15,-15 0 22 16,-1 3 0-16,-37 2 4 16,-6 3-1-16,-26 7-3 15,-22 7-3-15,-6 14-14 16,-6 7-6-16,-2 10-8 15,2 0-4-15,5-3-1 16,1-4-2-16,3-7-7 16,6-2-1-16,12-6-9 15,-4 0 4-15,15-1 11 16,4 1-1-16,7 1 24 16,23 0 4-16,17 4 1 15,21-3 8-15,40-1-4 16,11-1 3-16,45-8 2 15,21-1-5-15,37-9-33 16,30-5-44-16,55-15-126 16,25-15 432-16,50-40-238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604" units="cm"/>
          <inkml:channel name="Y" type="integer" max="1787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3983" units="1/cm"/>
          <inkml:channelProperty channel="Y" name="resolution" value="1000.447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4T19:01:56.06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8725 7996 2003 0,'-29'8'117'15,"8"-7"140"-15,15-1-169 16,5 0 3-16,0 1-7 16,1-1-26-16,0 2-41 15,0-2-4-15,0 0 8 16,0 0 9-16,4 2 10 16,0 1 3-16,7 2-4 15,4 1-7-15,10 1-9 16,8 0-3-16,13-2-2 15,9-3-3-15,12 0-4 0,1-2-2 16,9-3-2-16,1 1 0 16,7-1 6-16,6 3 2 15,0 0 8-15,1 3 5 16,1-2 5-16,5 1-1 16,9 1 0-16,2-2-3 15,2 1-6-15,2 2-2 16,7-1-7-16,1 2-3 0,-4 1-3 15,1 0-1-15,-6 1-1 16,5 3-1-16,-1-2 3 16,0 0 1-16,2-1 5 15,-2-2 3-15,7-5 2 16,5-4 2-16,3 0 2 16,-1-5 1-16,-2 1 5 15,-1-1 3-15,-5 0 2 16,-1 2-3-16,-4 1-7 15,1 0-6-15,2-1-7 16,0 0-3-16,8-2-3 16,1-3 0-16,455-1-1 15,-455-1-1-15,-3 2 1 16,3 2-1-16,-461 2-1 16,452 3 1-16,-1 2 0 15,-7 0-1-15,4 1 1 0,0 0-1 16,-1-4 2-16,-1 0 1 15,2 0 2-15,-3-1 2 16,-2 1 0-16,-1 0 0 16,3 1-1-16,2-1-2 15,3 0-1-15,-2 2-1 16,0-1-1-16,-2 1 0 16,-4 4 0-16,-2 0 0 0,-4 3-1 15,4 1-1-15,-8 1-1 16,2 2 2-16,-4-1 0 15,5 1 0-15,0 2-1 16,2-1 0-16,5-1-1 16,4-2 0-16,10-2 1 15,0-2 0-15,-1-1 0 16,-1 0 0-16,-2-1 0 16,-3 0 0-16,2 0-1 15,0-1 1-15,-3 2-1 16,1 0 1-16,-3 0-1 15,1 0 0-15,4 1 0 16,-4-1 1-16,-7 0-1 16,-9 0 0-16,-3-1 0 15,-1-3-14-15,-14-3-68 16,-9-5-54-16,-26-9-183 16,-16-10 405-16,-45-12-135 0</inkml:trace>
  <inkml:trace contextRef="#ctx0" brushRef="#br0" timeOffset="1266.58">13895 3202 1650 0,'-1'-11'100'15,"19"4"126"-15,-16 13-226 16,4 15-3-16,0 8 5 16,-2 16 3-16,-2 7 2 15,-2 11 17-15,-4 1 8 0,1 3 15 16,-2 0 6-16,4 3-5 16,1 7-4-16,1 11-2 15,1 1-5-15,1 1 2 16,-2-7 3-16,-2-8 3 15,-3 6 5-15,1 10 14 16,-2 4 3-16,0 5 0 16,-1 0-4-16,2 4-12 15,-1 7-7-15,2 2 3 16,1-4 0-16,1-10 5 16,1-3 1-16,2 1-5 15,2 3 3-15,2-6-5 16,0-3 5-16,1-1-5 15,2 2-8-15,1 8-10 16,0 1-9-16,1-4 1 16,-3 1 3-16,-2 8 3 15,0 6 5-15,-1 5-5 0,0 0-3 16,-1-6 0-16,1 0-2 16,-1 1 2-16,0-3 1 15,0 0-1-15,2-1-2 16,-1 8 4-16,1 4-2 15,-3 3-3-15,-1 0 3 16,1 0-7-16,-2 0 5 16,1-6 1-16,0-1 0 0,-2-10-1 15,0 1-3-15,-3 7-3 16,1-5-3-16,1-4-3 16,-2 1 3-16,1-1 1 15,1-1-1-15,0 2 1 16,-1-1-6-16,2 5-1 15,0 5-4-15,0-5 4 16,0-7 1-16,2-15 4 16,-1-3 3-16,6 14-5 15,0 1 0-15,4-2 2 16,0-4-4-16,-1-7 3 16,1 4-1-16,3 17-9 15,0 6 5-15,-2 2 0 16,0 0 0-16,-5-7 3 15,1-1-3-15,5 3-2 16,0 4-1-16,1 4-2 0,4 7 0 16,0-5 1-16,-2-4-1 15,0-10 0-15,-6-8 0 16,0 3 0-16,2-1-2 16,0 4 2-16,-4 4 0 15,-2 9-6-15,-6 0 3 16,-6 11-1-16,5 4 4 15,-2 11-16-15,3 3 1 16,4 9 4-16,-3 9-22 0,-3-15 18 16,-1 3 1-16,1-14 12 15,0-14-70-15,2-28-5 16,-2-17-23-16,0-44-196 16,-5-30 27-16,-17-65-102 15,-9-40-61-15,-21-97 282 16</inkml:trace>
  <inkml:trace contextRef="#ctx0" brushRef="#br0" timeOffset="3133.37">14052 8159 2186 0,'-12'-22'73'15,"3"20"15"-15,8 2-80 16,1-1 0-16,-1 0 20 16,0 0 22-16,-2 0 46 15,3 1 25-15,-1 0 18 16,-7-2-7-16,2 4-29 16,-2 1-17-16,-3 3-20 15,-3 1-10-15,-1 5-9 0,-4 1-1 16,0 1-3-16,-3 3 3 15,-1 2-2-15,-3-1-3 16,-4 3-8-16,-4 3-5 16,-9 3-9-16,-4 5-1 15,-4 3 0-15,1 3 1 16,-1 2 0-16,4 4 1 16,-2 1 3-16,3 4 0 15,2-2 1-15,2-1-4 0,-10-2-6 16,-2-4-2-16,-6 3 1 15,-3 2 1-15,2 6 4 16,-1 5 1-16,2 6-5 16,0 5-2-16,-4-1-2 15,-2-5 1-15,1-7 1 16,3-6 2-16,10-6 2 16,3 1 0-16,1 4 0 15,1-1-1-15,-13 8 0 16,-4 3-2-16,-7 2 1 15,-4-1-1-15,8-6-1 16,1-7 1-16,8-1-4 16,4-2-2-16,-1-2-5 15,2 1-2-15,-4 2 0 16,-2 3 0-16,0 7 0 16,0 2 0-16,2 1 0 0,1-2 0 15,-1-8 0-15,2 0 0 16,2-7 0-16,-3 3 0 15,8-1 0-15,5 0 0 16,0 1 0-16,4 1 0 16,0 2 0-16,1 0 0 15,-1-3 0-15,-2-1 0 16,-3-3 0-16,-2-3 0 0,1 5 0 16,0 4 0-16,2 2 0 15,0 2 0-15,7-2 0 16,0-1 0-16,5-1 0 15,2-2 0-15,-8-2 0 16,-4 2 0-16,-9-4 0 16,-5 0 0-16,6 4 0 15,1 1 0-15,6 3 0 16,1 1 0-16,4-2 0 16,0-1 0-16,6-2 0 15,3-2 0-15,2-5 0 16,-2-1 0-16,1-7 0 15,-1-2 0-15,-1-8 0 16,6-5 0-16,2-3 0 16,5-3 0-16,8-3 0 15,0 1 0-15,7-3 0 16,0-1 0-16,0 0 0 0,1 0 0 16,0 0 0-16,0 0 0 15,-1-7 0-15,1-2 0 16,0-5 0-16,1-6 0 15,-1-8 0-15,0-8 0 16,-1-6 0-16,0-3 0 16,-2-5 0-16,2-1 0 15,1-2 0-15,0 1 0 0,-1 1 0 16,0 2 0-16,-2 5 0 16,0 0 0-16,-2-6 0 15,1-5 0-15,1-3 0 16,-1-3 0-16,3 3 0 15,-1 2 0-15,2 1 0 16,0 8 0-16,0 4 0 16,2 3 0-16,1-2 0 15,-1-3 0-15,0-8 0 16,-1 4 0-16,2 0 0 16,-2 2 0-16,-1 5 0 15,1 0 0-15,-1 0 0 16,0 2 0-16,0-4 0 15,0-3 0-15,1-3 0 16,2 0 0-16,-2 5 0 16,0 4 0-16,-1 4 0 15,0 2 0-15,0 0 0 0,0-4 0 16,-1 3 0-16,0-2 0 16,-4 0 0-16,0 2 0 15,2 2 0-15,0-4 0 16,0-9 0-16,0-3 0 15,0 0 0-15,1 1 0 16,-2 6 0-16,2 0 0 16,-1 2 0-16,1 1 0 0,-1 1 0 15,1 1 0-15,1-1 0 16,1-7 0-16,-1-12 0 16,-2-9 0-16,1-6 0 15,0 2 0-15,-2 4 0 16,3 6 0-16,1 11 0 15,-1 6 0-15,1 6 0 16,0 4 0-16,0 3 0 16,0 3 0-16,-1 1 0 15,-1 1 0-15,2-3 0 16,2-5 0-16,3-16-10 16,3-13-56-16,7-30-197 15,7-22 263-15,-1-32-99 16</inkml:trace>
  <inkml:trace contextRef="#ctx0" brushRef="#br0" timeOffset="4765.31">13198 8083 958 0,'5'18'81'15,"-13"-17"118"-15,6 0-152 16,0 3 3-16,-1 2-1 16,-3 1 1-16,1 6 19 15,-4 4 14-15,0 5 23 16,1 3 0-16,-1 7-26 15,3 3-17-15,4 10-27 16,2 3-11-16,5 4-9 16,2 1-3-16,8-5-6 15,8-4-5-15,15-6-4 16,2-7-3-16,4-11-13 0,-9-7-23 16,-10-13-74-16,-7-6-40 15,-12-13-217-15,-3-4 214 16</inkml:trace>
  <inkml:trace contextRef="#ctx0" brushRef="#br0" timeOffset="5181.35">12704 8269 1559 0,'-25'11'61'0,"5"2"16"16,7 3-64-16,6 13-10 15,1 0-1-15,5 13 1 16,2-1 4-16,11 5 12 16,7-1 6-16,12-1 4 15,8-3-3-15,6-15-11 16,-1-10-5-16,-9-21-4 15,-7-10 1-15,-10-22 2 16,-6-8 0-16,-8-13 1 16,-8-4-4-16,-14-2-3 0,-3 3-1 15,-13 16 3-15,-4 12 6 16,1 27 6-16,-1 10-4 16,13 19-5-16,10 12-7 15,17 4-5-15,14 2-2 16,24-8-28-16,12-4-43 15,17-17-189-15,9-8 160 16</inkml:trace>
  <inkml:trace contextRef="#ctx0" brushRef="#br0" timeOffset="8147.05">21744 5548 1232 0,'-17'-37'77'0,"4"2"75"16,6 3-66-16,4 13 24 0,0 3-3 16,1 9-5-16,1 2-1 15,1 5-9-15,0 0-11 16,0 0-25-16,-1 7-9 16,-3 20 6-16,-1 15 6 15,-2 30 11-15,-2 16 0 16,2 31-18-16,2 15-8 15,5 6-8-15,3-3-2 0,8-14-3 16,2-9-4-16,-1-15-10 16,-3-10-4-16,-2-25-4 15,-1-16-2-15,-2-17-3 16,-1-9-3-16,0-11-41 16,-2-5-37-16,-1-6-100 15,-5-10-61-15,-2-25 125 16</inkml:trace>
  <inkml:trace contextRef="#ctx0" brushRef="#br0" timeOffset="9430.23">21022 6175 2549 0,'19'-5'39'15,"34"1"-53"-15,17 2-18 16,26 1 36-16,5-3-1 16,-3 3-1-16,-3-1 0 15,-5-5 0-15,-2-2-1 16,1 1 1-16,-7-4 0 16,-8-2 0-16,-8-1 1 15,-13-2 1-15,-7 4-1 16,-12 8-1-16,-6 3 0 0,-15 6 2 15,-5 0 2-15,-14 7 3 16,-6 6 3-16,-13 10 6 16,-5 4 4-16,-5 9 14 15,-1 4 6-15,6 3-3 16,2 4-4-16,11-3-17 16,3-4-9-16,13-13-7 15,2-7-2-15,10-13-3 16,6-6-1-16,9-13 2 15,5-7 2-15,5-17 5 16,3-7 1-16,0-10 2 16,0-1-2-16,-5 9 1 15,-7 8-1-15,-9 16 1 16,-8 9-1-16,-1 10-2 16,-1 9-1-16,6 15 1 15,5 9 0-15,1 13-1 16,3 3 0-16,-2-3-1 0,0-2-1 15,-2-11 0-15,-6-8 2 16,-4-13-1-16,-4-7 2 16,1-13 2-16,5-11 2 15,4-24 0-15,4-8-2 16,3-20-6-16,-1-1-1 16,0 9-2-16,-3 8 3 0,-6 26 0 15,-1 9 0-15,-7 18-3 16,1 5-1-16,2 16 1 15,0 10 3-15,0 13 2 16,2 2 0-16,-3-7 0 16,-1-6 1-16,3-16-1 15,-3-6 1-15,5-9 1 16,3-3 0-16,13-17 3 16,7-9 1-16,15-19-2 15,1-8 0-15,-7 2-3 16,-8 10-1-16,-15 19 5 15,-7 10 3-15,-7 16 5 16,-3 6 6-16,0 14 3 16,1 8-3-16,1 10-6 15,3 1-5-15,4-5-7 16,1-7 0-16,0-13 1 16,-2-6-1-16,5-10 3 0,1-7 1 15,7-16 2-15,3-9-1 16,3-16-2-16,3-4-3 15,-2 2-1-15,-4 11 1 16,-12 19 3-16,-5 11-2 16,-9 16-4-16,-3 9 0 15,-2 15 0-15,-1 8-1 16,4 14 3-16,4-1-1 16,9-5-1-16,3-4 1 0,4-14 2 15,1-7 0-15,5-12 6 16,3-6 1-16,7-11 2 15,3-7 0-15,1-11-3 16,-3-5-1-16,0-13 0 16,-4-5 2-16,-2-14-1 15,0-6 0-15,-5-20-3 16,-1-5-2-16,-11 2-1 16,-5 6 0-16,-12 27 2 15,-8 11 0-15,-15 19-5 16,-9 9-5-16,-10 17-7 15,-5 6 1-15,-1 16 4 16,5 4 4-16,11 4 2 16,6 7 0-16,11 5 1 15,7 7 0-15,11 11 0 0,5 3-1 16,19-2-1-16,6-9-1 16,15-18 1-16,5-11-2 15,9-17-25-15,6-6-42 16,-3-17-112-16,1-7-63 15,-9-15-98-15,-7-8-182 16,-11-8 325-16</inkml:trace>
  <inkml:trace contextRef="#ctx0" brushRef="#br0" timeOffset="9713.12">24075 5841 2100 0,'-6'0'180'15,"9"1"408"-15,16 9-637 16,8 0 28-16,5 0 24 16,2-1 4-16,5-3-1 15,1-4 3-15,5 1 5 16,-1-3 0-16,2-4-4 15,1 0-4-15,-2 0-36 16,1 0-42-16,-12 3-107 16,-6 0-52-16,-11 0-208 15,-16 1 239-15</inkml:trace>
  <inkml:trace contextRef="#ctx0" brushRef="#br0" timeOffset="9929.33">24059 6108 2269 0,'-5'0'127'0,"8"3"183"0,20 7-315 15,8 0 0-15,10-1 8 16,4 2-1-16,5-6-2 16,2-2 1-16,0-3 0 15,2-6 0-15,1-7-29 16,2 3-29-16,4-12-83 15,4-2-45-15,8-8-131 16,-1-6 165-16</inkml:trace>
  <inkml:trace contextRef="#ctx0" brushRef="#br0" timeOffset="10779.84">25640 5855 1364 0,'17'0'83'0,"4"2"102"16,5 2-165-16,0 0 11 16,-6-3 58-16,-4-1 38 15,-5-3 57-15,-3-1 19 16,-2-7-16-16,-3-3-29 15,-2-6-58-15,-1-4-29 0,-5 0-34 16,-3-1-4-16,-2 4 2 16,-2 1 2-16,0 2-4 15,-3 4-6-15,0 2-10 16,-1 2-4-16,-3 1-6 16,1 3-1-16,-3 4-3 15,2 2-2-15,-5 4 2 16,-2 1-1-16,-2 7 3 15,-2 1-1-15,4 5 0 16,1 2-1-16,3 6 0 16,0 4 0-16,2 3 1 15,3 2 0-15,1 2 0 16,8 2 2-16,3-1 2 16,3-1 0-16,2-2 2 15,1-3 0-15,3-7 0 16,0-3-1-16,3-6 1 15,2-3 0-15,1-3 0 0,7-5 2 16,-1 0 1-16,0-1 0 16,-1-2-1-16,1 3 0 15,1-3-3-15,2-1-1 16,5-2-1-16,1-2 0 16,0-6 1-16,-2 1 1 15,-1-1 0-15,-2-2-1 16,1-6 2-16,1-2 0 0,1-8 1 15,1-5 0-15,2-3-4 16,-1 0-2-16,-6 5-2 16,-4 1 0-16,-7 10 1 15,0 4 4-15,-4 5 6 16,-1 2 1-16,-3 3 4 16,0 1-3-16,-4 0-4 15,-1 1-2-15,-1 0-4 16,-1 3-1-16,4 3-6 15,-1 4-3-15,4 8 0 16,0 5 2-16,9 13 2 16,2 6 3-16,12 8-3 15,6 1 0-15,9-5-3 16,6-7-2-16,-1-12-20 16,3-7-31-16,1-11-83 15,1-6-55-15,1-6-72 16,-2-5 67-16,-11-16 97 0</inkml:trace>
  <inkml:trace contextRef="#ctx0" brushRef="#br0" timeOffset="14878.28">25266 6593 1969 0,'-36'-5'43'0,"33"4"-38"16,6 1-8-16,4 0-3 0,3 1 6 16,8 0 10-16,6-1 20 15,11-1 39-15,4-4 16 16,11 0 11-16,7 0-16 16,16 1-33-16,11 2-16 15,11 0-15-15,1 1-3 16,-1 0 3-16,-5-1 5 0,-3-1 7 15,-1 1 3-15,-11-3-2 16,-1 2-6-16,-8-2-8 16,-4 1-5-16,-12 0-5 15,-5 1-2-15,-16 0-15 16,-9 0-29-16,-13 2-86 16,-7 1-54-16,-22 8 87 15</inkml:trace>
  <inkml:trace contextRef="#ctx0" brushRef="#br0" timeOffset="15177.37">25869 6918 2534 0,'-14'0'64'0,"10"0"-31"15,4 1-33-15,5 10-4 0,0 7 6 16,2 14 14-16,-1 10 9 16,1 16 25-16,0 5 11 15,0 14 8-15,1 4-5 16,0 11-20-16,2 6-14 16,1-5-15-16,0-8-7 15,0-20-3-15,-3-13-3 16,-2-19-30-16,-2-9-35 15,-4-15-101-15,-1-9-33 0,-4-23 93 16</inkml:trace>
  <inkml:trace contextRef="#ctx0" brushRef="#br0" timeOffset="16243.38">26732 5827 1100 0,'-11'-3'49'15,"18"6"58"-15,16 3-111 16,4 0 1-16,17-5 6 16,5-4 2-16,12-6 6 15,11-3 9-15,15-7 12 16,3-1 2-16,8-3 1 16,5-1-6-16,2-1-11 15,3-1-2-15,-6 1-7 16,-4 1-2-16,-8 4-2 15,-10 3 0-15,-4 0-2 16,-3-1 1-16,-16-2 1 16,-5-5-1-16,-12-2 0 15,-7-1-1-15,-7 0 1 0,-5 0-18 16,-11 0-122-16,-5 4-202 16,-17 6 190-16</inkml:trace>
  <inkml:trace contextRef="#ctx0" brushRef="#br0" timeOffset="16594.81">27041 5571 2039 0,'2'9'47'0,"10"3"-28"15,4 1-23-15,5 6 4 16,-1 0-2-16,-12-6-1 16,-8 0 1-16,-20-2 3 15,-9 0 7-15,-21-1 1 16,-5 1 0-16,-3-5 3 16,2 0 0-16,6 0-4 15,8 2-3-15,12 0-5 16,6 2-2-16,11-1 0 15,3-1-1-15,13 5 1 16,9 4 1-16,16 7 1 16,9 2 1-16,16 6-6 0,9 2-39 15,9-1-128-15,10-3 109 16</inkml:trace>
  <inkml:trace contextRef="#ctx0" brushRef="#br0" timeOffset="28872.96">8868 9892 1655 0,'0'9'101'0,"7"-3"91"15,-9-2-116-15,1-3-22 16,-1-1 3-16,0-1-1 16,-2-5-3-16,-3-3 18 15,-2-4 14-15,-4-4 18 16,-1-2-4-16,-2-1-18 15,0 1-14-15,-2 0-26 0,-2-1-11 16,-4 2-14-16,-1 1 2 16,-3 6 7-16,-4 3 4 15,-4 7 3-15,1 2-3 16,-4 8-9-16,2 5-6 16,-3 7-4-16,-3 2-2 15,1 2 1-15,-2 4 2 0,7 4 1 16,6 3-1-1,8 9-4-15,6 5-3 0,5 10-4 16,5 4-1-16,12 6-4 16,4-6 0-16,10-12 0 15,5-9 3-15,6-17 2 16,4-7 1-16,5-7 2 16,0-8-1-16,2-8 0 15,1-10 3-15,-2-14 1 16,2-10 1-16,0-14-1 15,1-12 1-15,1-10-1 16,-3-3 0-16,-7 3 1 16,0 8-2-16,-11 15 1 15,-3 7 1-15,-8 23 1 16,-6 6 3-16,-4 9 2 16,-2 2 0-16,0 4 8 15,0 0 6-15,-3 4-1 0,1 10 2 16,-1 19-10-16,0 15-4 15,1 23 0-15,5 10 1 16,6 7-4-16,6-4-3 16,12-17-9-16,6-11-4 15,10-20 1-15,3-12-16 16,7-12-82-16,3-12-68 16,4-22-194-16,2-18 188 15</inkml:trace>
  <inkml:trace contextRef="#ctx0" brushRef="#br0" timeOffset="34255.57">7279 10258 1890 0,'-25'-1'91'0,"12"-3"28"16,3 1-19-16,4 1-20 16,0-2-14-16,1 2-1 15,0-1 11-15,5 3 29 16,-1 0 0-16,1 0-22 15,0 0-16-15,1-6-20 16,6 0-6-16,9-7-7 16,4-1-3-16,13-4-10 15,4 1-4-15,11-2-5 16,8-3-1-16,3 5 1 0,-2-3 1 16,-11 3-1-16,-7 3-1 15,-8 5-2-15,-4 4 0 16,-5 2-2-16,-7 1 1 15,-7 2-1-15,-7 0 2 16,1 0 6-16,-1 0 6 16,-4 1 9-16,-6 1-1 15,-12 3-6-15,-8 3-5 0,-10 3-10 16,-2 2-2-16,-14 2 1 16,-3 0-1-16,-6 0-1 15,-1-1 1-15,8 2-2 16,6-2 0-16,10-1-1 15,7-4 3-15,10-2 5 16,9-3 1-16,7-3 2 16,8-1-5-16,0 0-11 15,4 3-4-15,11-2 0 16,9 0 2-16,16 0 8 16,9-1 1-16,16-2 2 15,11-2-1-15,3-2 0 16,-3-1-2-16,-9-2 0 15,-11-1 0-15,-16 1 0 16,-7 2 2-16,-16 3 0 16,-8 2 3-16,-7 2 10 15,-2 0 3-15,-3 0 1 0,-4 2 1 16,-5 0-67-16,-2 1-51 16,-2-3-134-16,-1-6 66 15,4-19 58-15</inkml:trace>
  <inkml:trace contextRef="#ctx0" brushRef="#br0" timeOffset="39318.9">10828 7384 2568 0,'-40'5'59'0,"40"4"-36"16,10 0-33-16,14 5-5 16,6 2 6-16,11-2 5 15,1 0 5-15,4-3 21 16,1-3 13-16,6-2 19 16,5 0 2-16,8 1-11 15,6 0-10-15,-3 0-17 16,-3 0-6-16,-3-4-5 15,-4-4 1-15,1-14-48 0,-1-2-61 16,-10-13-143-16,-4-1 127 16</inkml:trace>
  <inkml:trace contextRef="#ctx0" brushRef="#br0" timeOffset="39584.56">12171 6960 2800 0,'-15'45'96'0,"2"7"10"16,12 5-86-16,4 12-20 16,3 6 5-16,0 7 2 15,-2 5-1-15,-2 2 0 16,0-7-2-16,2-16-1 15,0-11-5-15,1-21-32 16,4-9-34-16,0-16-128 16,3-8 18-16,-4-22 72 15</inkml:trace>
  <inkml:trace contextRef="#ctx0" brushRef="#br0" timeOffset="58493.37">11829 10857 2221 0,'-2'-4'94'0,"-24"0"37"16,26 3-114-16,1 4-20 0,0 7-2 16,-1 12 14-16,-2 10 19 15,-5 23 39-15,1 8 15 16,6 18 8-16,7 6-14 15,9-5-30-15,6-6-13 16,1-19-15-16,-2-11-2 16,-10-20 8-16,-2-6 8 15,-9-18 9-15,1-1 10 0,2-11 26 16,3-18 3-16,0-31-5 16,-1-21-10-16,0-33-38 15,-1-9-9-15,-1-7-8 16,-1 1-1-16,-1 11 0 15,2 7 1-15,-1 16 0 16,2 11 1-16,-1 13 0 16,0 5-2-16,-2-2-2 15,1-2-1-15,3 6-3 16,0 3-1-16,2 9 1 16,-1 7 2-16,2 10 3 15,-1 5 0-15,1 10 0 16,1 5-4-16,0 5-3 15,1 2-2-15,3 1-3 16,1 2 1-16,7 2 0 16,4 1 2-16,10 1 2 15,10 3 2-15,18 2-1 0,6 1 2 16,5-3-1-16,5 1 1 16,2-4 2-16,10 0 1 15,10-1 2-15,2 0-1 16,6 1 0-16,1 1-2 15,11 1 0-15,3 3 0 16,9-3 0-16,8 1 2 16,-2-2 1-16,5 0-1 0,-2 3-1 15,-10-1 0-15,-3 4-2 16,-5 0 0-16,-11 0 0 16,-1-1 0-16,-12-2 7 15,-5-2 1-15,-17-2 3 16,-8 0 0-16,-7 0-6 15,-4-1-2-15,-12 1-3 16,-5-1-1-16,-13-1 0 16,-6-1-7-16,-10 2-52 15,-5 0-40-15,-10 1-118 16,-14 0-74-16,-33 10 156 16</inkml:trace>
  <inkml:trace contextRef="#ctx0" brushRef="#br0" timeOffset="63658.82">12838 11079 2529 0,'-11'-6'87'15,"5"-4"95"-15,10-10-221 16,1-8 5-16,-3-16 24 16,-3-3 5-16,-7-4 43 15,-5 2 31-15,-6 1 40 16,-2 1 9-16,0 11-27 15,1 1-22-15,1 14-49 16,0 6-14-16,-2 13-14 0,-2 7-3 16,-3 20 5-16,0 12 4 15,-1 17 7-15,3 7 2 16,8 10 0-16,5 3-2 16,12 1-1-16,5-1-1 15,13-8 0-15,2-10-1 16,7-15 3-16,1-11 1 15,3-14 8-15,4-10 5 16,4-12 8-16,3-11 4 0,-4-19 1 16,-5-13-1-16,-7-21-6 15,-4-7-3-15,-8-2-8 16,-2 5-2-16,-7 18-1 16,-5 9 0-16,-3 18 3 15,-3 9-2-15,2 10-4 16,1 9-2-16,1 0-9 15,-3 3-4-15,4 15-1 16,2 7 0-16,7 11 6 16,3 5 2-16,7 4 3 15,1 1-1-15,4-2-2 16,2-2 0-16,1-9-2 16,-1-5 2-16,-2-11-34 15,-2-7-29-15,-4-9-87 16,-2-6-55-16,-5-19-12 0,-1-9 88 15</inkml:trace>
  <inkml:trace contextRef="#ctx0" brushRef="#br0" timeOffset="64008.62">13096 10248 2786 0,'-2'3'128'15,"4"-4"195"-15,23 7-349 16,10 6-1-16,14 2 27 16,-2 2 0-16,-4 1 2 15,-10-4 1-15,-20-3 4 16,-7-2 4-16,-12 4 1 16,-2 4 1-16,-10 9-4 15,-3 2-1-15,-4-4-4 16,0-5 6-16,8-10 12 15,7-2 6-15,10-6 7 16,-1 1-9-16,3 3-17 16,9-2-9-16,15 1-9 15,8 1 2-15,9 1 3 16,4-2 1-16,6 3-67 16,4 4-73-16,4 6 5 15,-1 6 29-15</inkml:trace>
  <inkml:trace contextRef="#ctx0" brushRef="#br0" timeOffset="64232.17">13776 10575 3391 0,'-16'16'87'0,"25"18"-89"16,0 12-1-16,4 15-2 15,-2-1-1-15,-5-1 0 16,1-1 1-16,-1-3 0 16,1-2-14-16,0-3-57 15,-1-5-43-15,-4-16-117 16,-1-8-48-16,-4-21 151 16</inkml:trace>
  <inkml:trace contextRef="#ctx0" brushRef="#br0" timeOffset="64437.68">13462 10883 3040 0,'-17'11'160'0,"24"-4"131"16,15 4-249-16,24 3-72 0,15 0 18 15,19-8 5-15,0-5-1 16,-7-7-10-16,-8-4-16 15,-13-2-70-15,-1-4-58 16,7-2 332-16,-3-4-190 16</inkml:trace>
  <inkml:trace contextRef="#ctx0" brushRef="#br0" timeOffset="64724.85">14564 10433 3378 0,'0'-7'60'0,"5"6"-53"16,6 2-44-16,3 5 33 16,0 3 6-16,-2 8 12 15,-2 8 16-15,-1 20 32 16,-1 16 8-16,4 21-6 15,2 7-16-15,9 4-32 16,1-3-9-16,4-11-23 16,-3-2-28-16,-5-12-95 0,-5-8-83 15,-5-19-376 1,-1-17 349-16</inkml:trace>
  <inkml:trace contextRef="#ctx0" brushRef="#br0" timeOffset="70688.72">19606 10352 1751 0,'24'-9'172'0,"7"-4"219"15,7-11-324-15,7-4-57 16,-3-1-1-16,-18 4 2 16,-7 5 40-16,-16 4 84 15,-6 2 26-15,-19 3 24 0,-13 3-32 16,-20 9-77-16,-6 11-24 15,-1 15-29-15,4 5-10 16,10 5-9-16,6-3-3 16,16-5-6-16,9-5-5 15,19-2-6-15,10 3-1 16,18 2 3-16,11 5 4 16,14 1 4-16,3 0 2 15,10 1 4-15,1-2 0 0,-7-2 1 16,-4-2 3-16,-24-5 0 15,-10-4 3-15,-15-3 9 16,-7-2 7-16,-12 4 9 16,-10 2 1-16,-15 2-1 15,-8-1-1-15,-7-6 0 16,0-5-2-16,3-9-4 16,7-1-9-16,5-5-11 15,4-4-13-15,6-4-41 16,-1-1-37-16,11-3-102 15,2-5-52-15,15-10-106 16,8-7-7-16,12-8 194 16</inkml:trace>
  <inkml:trace contextRef="#ctx0" brushRef="#br0" timeOffset="70948">20112 10140 2903 0,'2'1'65'16,"-1"6"-36"-16,5 8-43 15,1 19 6-15,-1 11 8 16,0 11 4-16,-2 1 4 16,1 1 9-16,1-2 3 0,1 0 0 15,1 0-4-15,1 0-9 16,-1-6-3-16,0-15-7 15,-2-7-17-15,-2-17-74 16,-3-8-58-16,2-6 21 16,1-17 29-16</inkml:trace>
  <inkml:trace contextRef="#ctx0" brushRef="#br0" timeOffset="71322.69">20457 10373 2905 0,'-11'44'99'15,"8"10"49"-15,15 11-161 16,9-2-12-16,-1-20-19 0,-1-10 0 16,-5-24-2-16,-4-5 31 15,-1-21 41-15,2-15 7 16,10-22 3-16,6-12-11 15,6-12-20-15,1 1-5 16,-4 9-4-16,-2 11 0 16,-10 25-2-16,-2 12-2 15,-8 26 3-15,-3 19 4 0,0 32 14 16,-2 11 7-16,1 22 1 16,0 4-6-16,7-6-10 15,2-6-2-15,4-22 0 16,-1-14 1-16,-3-23-49 15,-1-8-57-15,0-19-97 16,3-15-56-16,6-32 125 16</inkml:trace>
  <inkml:trace contextRef="#ctx0" brushRef="#br0" timeOffset="71739.27">21263 10321 2814 0,'-5'17'82'0,"3"14"-20"16,2 9-49-16,5 8-2 15,2 3-3-15,2-1-6 0,4-3 4 16,10-9 23-16,6-5 10 16,13-12 22-16,4-5 6 15,4-16-10-15,1-11-7 16,-3-16-19-16,0-9-7 15,-8-13-5-15,-9-7 0 16,-18-16 1-16,-11-7-4 16,-20-20-7-16,-10-3-6 0,-17 14-6 15,-7 9-4-15,-10 32 1 16,-4 18-1-16,2 21-1 16,6 13-1-16,9 19-3 15,10 5 2-15,13 16 5 16,6 8 5-16,20 14 4 15,10 5 2-15,19-1-1 16,10-4-3-16,22-14-4 16,4-5 0-16,6-13-9 15,0-7-20-15,-5-20-100 16,-3-8-63-16,-9-23 95 16</inkml:trace>
  <inkml:trace contextRef="#ctx0" brushRef="#br0" timeOffset="72005">22068 10109 3529 0,'9'6'64'0,"7"3"-5"16,22 10-131-16,9 1 22 15,16-6 12-15,7-6 1 16,3-11 14-16,-4-1 17 0,-12-6 13 16,-10 1-1-16,-5 0-55 15,-3 1-36-15,-7 2-97 16,-3 2-59-16,-12 1 40 16,-6 2 69-16</inkml:trace>
  <inkml:trace contextRef="#ctx0" brushRef="#br0" timeOffset="72221.42">22079 10407 3410 0,'6'4'96'15,"13"5"67"-15,26 7-199 16,16 0-3-16,20-1 2 0,2-8 1 15,-7-9 4-15,-10-5 0 16,-13-9-5-16,-3-4-28 16,2-6-110-16,5-3-68 15,-4 2 129-15</inkml:trace>
  <inkml:trace contextRef="#ctx0" brushRef="#br0" timeOffset="80935.62">23366 9515 1942 0,'-11'-5'223'0,"-34"-2"286"0,45 2-418 16,1 5-92-16,4 4-5 16,3-1-1-16,4 3 12 15,7-2 36-15,4 0 16 16,9-4 27-16,8 0 4 16,10-1-24-16,7-2-14 15,8-2-27-15,0-1-8 16,-4 1-11-16,-1 1 0 15,-15-1-28-15,-5 1-45 0,-7-3-2 16,2-2 19-16</inkml:trace>
  <inkml:trace contextRef="#ctx0" brushRef="#br0" timeOffset="81500.99">24973 9206 2949 0,'-3'-32'56'16,"26"9"9"-16,13-10-220 15,6-7 2-15,-13-8 27 16,-11 5 30-16,-17 7 139 0,-8 4 71 15,-12 10 44-15,-1 3 4 16,-2 9-69-16,-7 6-34 16,-12 13-49-16,-8 8-10 15,-8 18-4-15,-3 9 1 16,0 21 2-16,4 8 1 16,12 6 0-16,10-4-2 15,20-13 1-15,8-11-1 16,9-16 1-16,8-5 1 0,12-15 11 15,8-8 5-15,20-16 6 16,6-14 2-16,5-18-6 16,-3-10-3-16,-8-12-3 15,-6-1-1-15,-16 6 1 16,-8 10-2-16,-14 19 8 16,-4 12-1-16,-3 15-9 15,0 2-5-15,0 16-10 16,-2 15-1-16,1 23 8 15,1 11 2-15,3 6 0 16,6-1-1-16,10-1-1 16,7 1-2-16,10 0-16 15,5-5-24-15,-2-17-70 16,-6-10-47-16,-13-19-102 16,-7-8-12-16,-21-17 145 0</inkml:trace>
  <inkml:trace contextRef="#ctx0" brushRef="#br0" timeOffset="82050.77">23639 9883 2695 0,'-27'-2'30'0,"24"2"-68"16,7 1-4-16,13-1 11 16,7-3 39-16,8-3 52 15,4 0 21-15,10-1 29 16,5 0-1-16,11-1-21 16,9 0-15-16,11-1-25 15,5 4-10-15,10-1-15 16,5-2-5-16,7 0 1 15,5 5 3-15,3-3 5 16,-2 2 1-16,-5-1-3 16,0 1-2-16,10 0-1 15,-3-1 3-15,-5 2 2 16,0-1 1-16,-16 1-5 16,2-1-3-16,0 1-3 0,-3-1-1 15,-4-1-3-15,0 2-2 16,3-1-3-16,-2 1-1 15,6-1 1-15,1-1-1 16,4 4 1-16,3-1-1 16,-5 1-1-16,-7-2-1 15,-8 1-1-15,-7 0 0 0,0-1-1 16,-3 1-1-16,-8 1 1 16,-6-1-2-16,-13 1-1 15,-5 1 5-15,-11-3-35 16,-5-1-42-16,-10-2-128 15,-7-6-69-15,-11-9 133 16</inkml:trace>
  <inkml:trace contextRef="#ctx0" brushRef="#br0" timeOffset="83699.95">26799 10074 2540 0,'6'4'117'16,"-7"-3"128"-16,2 4-251 15,2-1-6-15,-6 3 12 16,-4-1 9-16,-10 0 22 16,-4 1 22-16,-7-5 38 15,-6-1 8-15,-9-1-11 16,-8-1-18-16,-8-1-38 15,-7 1-11-15,-9 1-12 16,-5 0-2-16,-16 3 3 16,-5-1 4-16,-14 3 11 15,-4 0 6-15,-6 1 1 16,-1 0 0-16,6 0-7 16,-4 1-5-16,-4-2-7 15,-1-1-2-15,-5 1-5 16,0-1-2-16,3 4 0 0,0 3-1 15,7 5 2-15,12 2-1 16,22 2 1-16,9 0-1 16,16-1-2-16,2 0 1 15,6-2 1-15,8-6 0 16,8-1 3-16,6-3 0 16,14-2-1-16,4 1 2 15,10-4-1-15,6-1-2 16,0 0-5-16,-1 1-3 0,0 2-6 15,3 2 1-15,2 5 2 16,0 4 3-16,3 10 3 16,1 7 0-16,4 21 1 15,-3 14 0-15,4 21-1 16,1 11-3-16,4 13 0 16,7 5-1-16,5 4 1 15,3-2 0-15,-3-15 2 16,-1-6 1-16,-7-16 2 15,-2-4 1-15,-5-13 1 16,-3-9 0-16,-6-20 2 16,-2-7 1-16,-3-14 4 15,-5-2 2-15,-5-7 9 16,-6-4 2-16,-18-5 4 16,-12-8-3-16,-23-12-8 15,-7-8-5-15,-14-6-7 0,-6 0-1 16,-5 8-19-16,0 3-15 15,6 8-69-15,6 4-63 16,21 2 241-16,7 1-122 16</inkml:trace>
  <inkml:trace contextRef="#ctx0" brushRef="#br0" timeOffset="84766.04">24987 11385 2495 0,'-13'-2'72'16,"14"-12"-16"-16,5-5-42 15,-3-19 1-15,-3-7-2 16,-8-7 13-16,-7 0 13 16,-9 11 36-16,-4 8 13 15,-6 13-8-15,-2 6-12 0,-13 15-47 16,-4 10-12-16,-4 22-11 16,-2 17-7-16,4 27 1 15,8 11 2-15,10 19 0 16,11 2 2-16,23-11 2 15,8-7-1-15,15-29 1 16,5-17 3-16,5-28 13 16,5-17 4-16,7-37 9 15,7-16-2-15,2-34-7 16,-3-6-2-16,-9 1-5 16,-9 15-1-16,-12 28 0 15,-10 14 1-15,-7 24 8 16,-1 9 2-16,-1-1-3 15,3 12 0-15,8 17-4 16,3 11-4-16,11 23 0 16,5 8-4-16,7 5-6 0,0 0-1 15,-6-17-22-15,-6-8-18 16,-13-25-73-16,-2-10-40 16,-3-30 0-16,-3-21 52 15</inkml:trace>
  <inkml:trace contextRef="#ctx0" brushRef="#br0" timeOffset="85066.41">25261 10767 3164 0,'32'25'73'0,"5"-4"-36"15,7 2-62-15,4 1-2 16,-7-4-8-16,-20-10 7 15,-7 0 7-15,-18-4 39 16,-11 1 13-16,-14 5 0 16,-8 3-6-16,-6 4-15 15,3 1-5-15,7-2-4 16,7-1 0-16,13-3 0 16,7-1-1-16,17 1-4 15,8 3-4-15,13-2-3 16,2-1-9-16,9-10-49 15,6-5-33-15,9-14-113 0,7-4-31 16,2-13 131-16</inkml:trace>
  <inkml:trace contextRef="#ctx0" brushRef="#br0" timeOffset="85216.05">25908 10902 1392 0,'2'38'236'15,"1"24"265"-15,3 13-220 16,5 19-121-16,4 0-42 15,2-4-66-15,5-8-24 16,-2-13-27-16,-2-5-22 0,-9-14-69 16,-7-10-54-16,-9-18 69 15</inkml:trace>
  <inkml:trace contextRef="#ctx0" brushRef="#br0" timeOffset="85371.06">25629 11321 2407 0,'21'25'212'15,"10"-14"427"-15,31 1-716 16,14-2-44-16,18-14-107 16,3-5-56-16,-3-15 140 15</inkml:trace>
  <inkml:trace contextRef="#ctx0" brushRef="#br0" timeOffset="85583.76">26617 10845 2344 0,'-2'28'226'0,"-7"5"341"15,5 35-510-15,4 15-9 16,1 19-27-16,2-1-11 0,5-6-17 15,2-5-12-15,7-14-27 16,1 0-31-16,2-8-97 16,0-8-50-16,-6-17 114 15</inkml:trace>
  <inkml:trace contextRef="#ctx0" brushRef="#br0" timeOffset="87200.11">10048 1894 2285 0,'-8'-58'55'0,"38"2"-39"0,-15 17-12 0,6 8-3 16,1 5 0-16,-6 7 1 16,-3 3 4-16,-3 1 22 15,-2 0 12-15,-1 1 17 16,-1 1 2-16,-2 1-6 15,-2 2-5-15,-5 2-3 16,-7 0-7-16,-18 1-12 16,-16 1-7-16,-32 5-8 15,-17 1 5-15,-27 6 13 0,-6-1 8 16,-1 7 6-16,3 1-6 16,21 4-13-16,13-3-8 15,29-3-10-15,19-4-1 16,26-5-12-16,12-2-4 15,32-1 4-15,18-4 0 16,50-4 11-16,22-4 3 16,44-4-3-16,15 3-2 0,6 0 1 15,7 2-1-15,-26 2 1 16,-18 2 2-16,-43 2 2 16,-32 2 4-16,-42 4 20 15,-16 0 23-15,-44 9 2 16,-26 6-1-16,-62 13-15 15,-24 5-20-15,-19-1 6 16,0-3 2-16,35-7 0 16,23-7-4-16,45-8-11 15,23-4-13-15,41-7-16 16,28-10-5-16,66-23-4 16,36-13 5-16,73-17 7 15,20-1 3-15,17 13 3 16,-10 9 1-16,-48 24 6 15,-31 13 1-15,-74 19-6 16,-33 9-12-16,-63 23-110 0,-36 17 329 16,-53 25 13-16</inkml:trace>
  <inkml:trace contextRef="#ctx0" brushRef="#br0" timeOffset="90299.11">19887 14368 3151 0,'18'-6'71'0,"-7"-4"-46"15,4-4-37-15,-4 1 16 0,-9 0 5 16,-18 4 1-16,-9 1 2 15,-20 13 11-15,-13 13 3 16,-12 27 4-16,-4 12 0 16,7 19-12-16,13 6-5 15,20 8-6-15,13 5-4 16,27-5 1-16,12-7 0 16,26-20 0-16,11-11-1 15,29-19-3-15,10-11-1 0,14-22-34 16,-2-10-51-16,-10-30-118 15,-5-14-69-15,-13-24 131 16</inkml:trace>
  <inkml:trace contextRef="#ctx0" brushRef="#br0" timeOffset="90647.64">20650 14505 1872 0,'-19'1'265'16,"-4"3"346"-16,-4 2-463 15,-4 1-44-15,-3 8-65 16,-4 3-22-16,5 4-14 16,5 6 0-16,11-7-2 15,8 0-1-15,13-1-4 16,11 5 2-16,19 6 4 0,10 6 6 16,12 3 13-1,7 1 6-15,-2 0 7 0,-6-6 3 16,-17-5 4-16,-12-4 8 15,-20-5 24-15,-8-2 11 16,-21 2 16-16,-6 0-3 16,-14-4-22-16,-1 0-17 15,8-8-28-15,4 0-16 16,14-6-71-16,4-3-59 16,14-8-145-16,7-11-70 0,21-18-512 15,12-15 509-15</inkml:trace>
  <inkml:trace contextRef="#ctx0" brushRef="#br0" timeOffset="90882.7">21157 14608 2833 0,'-19'13'170'16,"0"-1"200"-16,6 7-358 15,2 6-10-15,-1 13-4 16,0 7-1-16,-1 7 5 15,3 2 6-15,6-1 5 16,5 2-1-16,15-3-8 16,10-7-7-16,22-7-29 15,8-6-20-15,9-16-65 16,-1-6-59-16,-6-24-61 0,-2-14 82 16,-11-27 62-16</inkml:trace>
  <inkml:trace contextRef="#ctx0" brushRef="#br0" timeOffset="91230.29">21728 14874 3212 0,'-18'69'134'16,"7"-3"92"-16,24 0-319 15,13-13-27-15,6-20-11 16,1-8 22-16,0-20 88 15,3-8 56-15,-2-23 40 16,-2-12 5-16,-5-28-22 16,-7-17-29-16,-14-21-44 15,-7-6-15-15,-20 13-9 16,-10 11 7-16,-20 39 37 16,-7 15 16-16,-15 32 11 15,2 15-5-15,4 35-18 16,5 15-7-16,23 21 4 15,12 2 5-15,26-6 0 16,10-9 1-16,27-16-33 16,16-11-36-16,23-21-92 15,14-14-67-15,9-33-63 0,-3-23 123 16</inkml:trace>
  <inkml:trace contextRef="#ctx0" brushRef="#br0" timeOffset="91422.34">22447 14520 3429 0,'38'12'97'0,"7"-11"9"16,18 2-135-16,29-4-73 15,3-5-36-15,-9-3-45 16,-11 2-9-16,-31 5 1 15,-16 3 1-15,-23 7 104 16</inkml:trace>
  <inkml:trace contextRef="#ctx0" brushRef="#br0" timeOffset="91597.4">22555 14775 3346 0,'15'12'138'16,"22"-3"159"-16,45-5-441 16,20-7-84-16,18-18-135 0,2-7 284 15,-16-1-26-15</inkml:trace>
  <inkml:trace contextRef="#ctx0" brushRef="#br0" timeOffset="92363.71">24239 14317 2613 0,'-2'0'145'0,"-8"-14"102"15,1-1-207-15,8 4-45 16,0 0 7-16,0 6 53 15,-2 3 27-15,1 3 51 16,-1 4 8-16,-1 10-36 16,-1 9-28-16,5 21-54 15,3 7-14-15,11 7-11 16,7-3-3-16,10-7 0 16,2-4 1-16,-3-9 5 15,-4-6 4-15,-10-14 3 16,-1-5-1-16,-6-8 1 15,-1-3-2-15,-3-2 12 0,-3-9 6 16,-2-20 7-16,0-13 3 16,-8-31-16-16,-3-14-5 15,1-19-10-15,-2-5-3 16,1-1-3-16,3 5-1 16,-3 7 0-16,3 6 3 15,-1 21 2-15,-2 6 3 16,-1 20 1-16,-1 10-1 15,1 10-4-15,3 5-1 0,2 10 0 16,2 2 1-16,3 7 4 16,2 5 0-16,0-1-2 15,3-5-2-15,5 4-2 16,8-2-1-16,11 0-2 16,7 1 1-16,20 0 1 15,10 1 0-15,16 1 4 16,14 1 2-16,11 0 4 15,9-2 3-15,23-4 2 16,9-4 3-16,9-1 1 16,8-2 1-16,5-2-2 15,5 4 0-15,18-5-3 16,2 2-1-16,7-3-3 16,-8 2-1-16,-11 0-1 15,-8-2 0-15,-23-1-2 16,-6 1-1-16,-13 2-2 0,-8 3 0 15,-18 5-1-15,-15 3 1 16,-20 4-26-16,-13 0-27 16,-25 2-91-16,-7 0-79 15,-25 7-45-15,-18 7-486 16,-51 8 488-16</inkml:trace>
  <inkml:trace contextRef="#ctx0" brushRef="#br0" timeOffset="92898.05">25149 14388 1600 0,'17'-13'158'16,"5"-10"230"-16,10-16-242 15,1-7 14-15,-8-4 1 16,-7 5-23-16,-15 12-15 16,-3 8 6-16,-9 12 0 15,-5 6-14-15,-16 13-48 0,-9 11-29 16,-11 25-36-16,1 18-4 15,7 25 5-15,11 4 3 16,18-4-1-16,7-8-2 16,15-23-2-16,3-10 5 15,2-19 7-15,-1-11 0 16,3-19 13-16,6-10-1 16,7-24 2-16,2-8 1 15,-1-13-12-15,-6 2-2 0,-5 12-7 16,-3 11-2-16,-7 17-6 15,1 12-5-15,4 15 0 16,6 15 0-16,12 16 5 16,4 7 1-16,4 1-3 15,5-1-26-15,2-3-67 16,-2-6-45-16,-10-13-110 16,-8-12-35-16,-15-28-376 15,-6-17 398-15</inkml:trace>
  <inkml:trace contextRef="#ctx0" brushRef="#br0" timeOffset="93164.12">25771 13824 3160 0,'13'11'74'0,"11"5"-47"0,5 3-34 15,2 7-29-15,-6-7-10 16,-20-2 0-16,-7 0 7 15,-24 2 57-15,-9-1 17 16,-13 5 7-16,1 1-5 16,7-3-19-16,5 1-9 15,19-4-9-15,6-1 0 16,18-2 0-16,13 2 1 0,19-1-4 16,8-3-13-16,13-8-68 15,6-6-57-15,5-13-104 16,8-5 28-16,3-8 100 15</inkml:trace>
  <inkml:trace contextRef="#ctx0" brushRef="#br0" timeOffset="93329.23">26526 14011 2118 0,'11'37'204'16,"0"9"149"-16,4 18-220 15,1 11-40-15,1 2-70 16,-1 0-13-16,1-12-11 15,0-8-20-15,-6-14-71 16,-2-8-53-16,-14-13-484 16,-18-3 398-16</inkml:trace>
  <inkml:trace contextRef="#ctx0" brushRef="#br0" timeOffset="93456.6">26189 14280 2819 0,'36'13'152'0,"8"-7"179"16,38-7-516-16,11-9 371 0,6-16-197 15</inkml:trace>
  <inkml:trace contextRef="#ctx0" brushRef="#br0" timeOffset="93679.38">27322 13750 3014 0,'1'14'118'0,"5"15"30"16,0 14-102-16,2 22-21 16,0 6-9-16,0 7-14 15,1 2-2-15,5 7-11 16,4 2-18-16,5-4-79 15,3-5-62-15,-2-16 362 16,-5-6-212-16</inkml:trace>
  <inkml:trace contextRef="#ctx0" brushRef="#br0" timeOffset="94246.29">24037 15194 2639 0,'-13'-3'137'0,"20"-1"99"16,12-1-201-16,24-4-42 16,13-2 13-16,13-2 26 15,10 1 14-15,21 3 31 16,14 2 10-16,27 3 1 15,14 2-11-15,31-2-33 0,3-3-15 16,16-5-19-16,5-1-4 16,1-3 3-16,9 1 6 15,15 4 13-15,4-4 4 16,-1 7 7-16,0-3-3 16,-18 1-6-16,-5 0-3 15,-28 4-7-15,-6 1-2 16,-26 5-2-16,-19 0 1 15,-22 1 1-15,-19 1-1 0,-23-1-3 16,-8 0-4-16,-20-1-11 16,-12 0-10-16,-18-2-27 15,-12 2-24-15,3-7-97 16,-17-8-62-16,-26-19-35 16,-16-11 99-16</inkml:trace>
  <inkml:trace contextRef="#ctx0" brushRef="#br0" timeOffset="96180.3">24542 15848 1961 0,'-34'-6'138'0,"7"0"98"15,6 0-50-15,6 2-2 16,4 1-8-16,5 0-1 16,2 2-4-16,4 1-30 15,0 0-22-15,5-1-47 16,7 0-17-16,15 0-15 16,9-2-7-16,18 0-11 15,12-2-10-15,16 0-10 16,0-1-9-16,4-2-63 15,-6 0-58-15,-7-5-156 0,3-3 383 16,-10 2-141-16</inkml:trace>
  <inkml:trace contextRef="#ctx0" brushRef="#br0" timeOffset="96712">26303 15651 2628 0,'29'11'182'0,"-10"-11"188"15,12 0-321-15,12-9-79 16,2-4 1-16,-13-4 5 16,-8-1 14-16,-19 6 79 15,-8 1 35-15,-14 2 34 16,-9 2-8-16,-17 1-58 15,-8 2-34-15,-12 8-38 16,-2 1-9-16,-6 16 1 16,5 6 5-16,-4 19 5 15,1 12 5-15,20 19-746 16,-12-6 741-16,17 16-5 16,41-9-4-16,4-21 745 15,18 1-742-15,9-31 1 16,13-7 3-16,11-19 3 0,6-10 2 15,4-25 4-15,-2-10 0 16,-7-24 0-16,-5-6 0 16,-14-6-1-16,-7 3 0 15,-11 25 1-15,-5 14 2 16,-5 22 4-16,-5 15-1 16,0-4-4-16,1 13-3 15,3 24-7-15,8 17 2 16,16 30-4-16,8 9-3 0,18-2-12 15,9-8-21-15,16-16-79 16,0-10-78-16,5-20 288 16,-4-16-149-16</inkml:trace>
  <inkml:trace contextRef="#ctx0" brushRef="#br0" timeOffset="101210.66">1025 4842 1583 0,'-23'-7'183'0,"0"-5"233"15,12 0-354-15,11 6-28 16,6 0-25-16,7-2 0 0,5-2 5 16,1 0 10-16,1-1 11 15,-1 0 18-15,0-1 6 16,5-1 0-16,2 4-6 15,12-3-17-15,3 3-7 16,10 0-11-16,5 3-5 16,11 3-5-16,4 2 0 15,6 1-1-15,1 0 4 0,-1-1 6 16,0-1 5-16,0 2 4 16,0 0-1-16,4 0-1 15,3 4-3-15,1-1-1 16,0 5 0-16,3-3-2 15,-2 3 0-15,6-1-4 16,5 1 1-16,-3 1-1 16,3 2 0-16,-4 2 1 15,-2 1 0-15,5 2 0 16,-5-1-2-16,-1 0-2 16,-2-2-1-16,-3-1-2 15,5 0 2-15,-3 1 3 16,0 0 3-16,-2 1 3 15,0 2 1-15,8-1-2 16,3-1-2-16,0 1-3 16,-2-2-2-16,-1-3-3 15,1 1-1-15,5-2-2 0,-4 0 1 16,3-3 1-16,-1 0 1 16,3-3 0-16,4-1 3 15,-4-2-2-15,-3 0 1 16,-3 0 1-16,3-1-2 15,2 1 1-15,-3 0-2 16,-11 0-1-16,-7 0 0 16,-1 0-2-16,5-1 0 0,-4-1-1 15,-4-3 0-15,-13 0 1 16,-5 1 0-16,-9-4 0 16,1 1-1-16,-6-2 1 15,1-3-2-15,-2-3 2 16,-1-3 0-16,-4-5 3 15,-5-3 2-15,-6-6 7 16,-2-4 1-16,-3-7 1 16,-3-4-1-16,-5-7-4 15,-3 0-2-15,-2-8 4 16,2-4-1-16,-2-12 0 16,1-5 0-16,0-2-6 15,1-3-2-15,-1 3-3 16,-1-4 1-16,-2-6 0 15,-2 2-1-15,0 3 2 16,-2 5 1-16,-2 4 1 16,-2-3 0-16,1-2-2 0,0-1 0 15,0 2-3-15,2 3 0 16,-1 2-1-16,1-3 0 16,-1-3 0-16,1 1-1 15,0 6 2-15,0 7-1 16,-1 12 0-16,-1 3 0 15,-4 11 0-15,-1 1 0 16,-4 0 0-16,-2 0 0 0,-3-2 1 16,1 2 0-16,-4 5 1 15,3 3-1-15,-6 4-1 16,-1 4 0-16,-8 1-1 16,-7 4-1-16,-8 3 0 15,1 3-2-15,-7 3 0 16,0 1 0-16,-4 2 2 15,-3 0 0-15,-3 3 1 16,-3-1 0-16,-6 1 0 16,-4 1 0-16,1-1-1 15,0 5 0-15,-5-1-1 16,-6 3 1-16,-8 0-2 16,-4 2 2-16,4 4 0 15,3 0 2-15,-3-2 0 16,-1 0 1-16,-6-1 0 15,2-1-1-15,1 0 0 0,0 0 1 16,-1-2-1-16,-3-3 1 16,3 2 0-16,2-2 0 15,-1 0 0-15,2 2-1 16,-1-1-1-16,3 2-1 16,8-2 2-16,5 2 0 15,1 0-1-15,-1 0 0 16,-3 2 0-16,-1 2-1 15,1 1 0-15,-4 3 0 0,-7 3-1 16,-2 1 0-16,-1 2 1 16,4 0 0-16,-3 1 0 15,-1 0 0-15,2 0 1 16,3-1-1-16,11-1 2 16,4-2-1-16,5-5-1 15,3 4 1-15,2-4-1 16,3 1 0-16,9-1 1 15,3 0-1-15,11-3 1 16,3 1-1-16,6 0 0 16,3-2 0-16,0 1 0 15,3 0 0-15,2 3-2 16,2-1-1-16,3 3-1 16,2 0-1-16,4 1-2 15,3 2-1-15,0 1-3 16,2 3-2-16,0 8-1 0,1 0 4 15,1 13 0-15,-2 9 2 16,3 23 3-16,-1 11-2 16,3 18 3-16,1 8 1 15,2 20 1-15,0 9-1 16,0 12 0-16,1 5 2 16,1 5-1-16,2 1 2 15,2 8 0-15,0 4 0 0,3-8 1 16,1-2 0-16,0 1-1 15,3-4 15-15,5-4-78 16,5 2-68-16,10-1 77 16,5 2-41-16,-6-20 54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604" units="cm"/>
          <inkml:channel name="Y" type="integer" max="1787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3983" units="1/cm"/>
          <inkml:channelProperty channel="Y" name="resolution" value="1000.447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4T19:05:26.68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7392 8551 1935 0,'-28'8'93'0,"18"-9"64"16,1 0-75-16,6 0 2 15,1 1-9-15,2 0-31 16,0 0-8-16,4 3-11 15,3 2 14-15,11 3 24 16,5 3 8-16,12 2 7 16,4-1-4-16,4-2-10 15,-3 0-5-15,-4-3-10 16,-1 0-2-16,2-1-8 16,2-2-2-16,6-1-4 15,5-3-1-15,5-1-3 16,3-1 1-16,3-1-4 15,-7 2-1-15,2 2-1 0,-2 4-3 16,3 1 2-16,5 0-2 16,0-1-1-16,0-1 2 15,0 0-5-15,-4-2 0 16,5 1 1-16,5-2-1 16,9-1 0-16,7 1-1 15,1 0 0-15,-2-1 0 16,-4 1 3-16,0 0 0 0,0 1 0 15,7-1 0 1,2-1-2-16,-3 0 0 0,2-1-1 16,-3-2 1-16,7-1-3 15,5-2 0-15,-3 0-2 16,0 0-1-16,-1-1-1 16,4-3-1-16,12-3 0 15,-4-1 1-15,-4-3 2 16,-2 1 2-16,-4 0 2 15,5 2 0-15,-2 2-1 16,-4 2-2-16,0 3-2 16,-4 2-2-16,7 3-1 15,-7 0-1-15,5 2-1 16,-3 0 2-16,18 0 0 16,-1-1 1-16,-4-1 1 15,-1-2 0-15,-1 1 0 16,5-2 0-16,1 1-2 0,-4 2 0 15,-8 2 1-15,-7 0-1 16,6 4 0-16,1-2-1 16,-6 0-1-16,-2 1-2 15,-4-1 0-15,2-1 0 16,5-1-2-16,-2 0 2 16,-8 0-1-16,2-1 0 15,0 0-2-15,7 1 0 0,2 0-1 16,-4 2 0-16,-6 2 0 15,-6-1 0-15,0 1 0 16,10-1 0-16,-3 1 0 16,-4-2 0-16,-2-2 0 15,-4 0 0-15,2-2 0 16,8 1 0-16,-2-2 0 16,-5 2 0-16,-7 1 0 15,-6 0 0-15,-3 3 0 16,6 0 0-16,7 2 0 15,1 1 0-15,1-3 0 16,-1 1 0-16,1-2 0 16,3 1 0-16,6-3 0 15,4 0 0-15,1 0 0 16,4-2 0-16,4 1 0 16,6 0 0-16,5 0 0 0,-2 0 0 15,1-2 0-15,7 2 0 16,3-4 0-16,-2 2 0 15,2-1 0-15,-1 0 0 16,4 0 0-16,-3 2 0 16,2-2 0-16,0 3 0 15,3 0 0-15,-3-2 0 16,4 2 0-16,-1-2 0 0,-3 0 0 16,0 0 0-16,-1 0 0 15,-1 0 0-15,1 0 0 16,-5 3 0-16,-11 3 0 15,-10 0 0-15,-1 3 0 16,4 0 0-16,-8-2 0 16,-4-3 0-16,-21-5-4 15,-14-5-47-15,-17-8-171 16,-12-7-103-16,-37-31 147 16</inkml:trace>
  <inkml:trace contextRef="#ctx0" brushRef="#br0" timeOffset="1265.68">12889 2631 1980 0,'-6'-12'75'0,"13"3"46"16,-3 16-124-16,3 13-3 15,0 11 17-15,-4 23 24 16,-3 16 7-16,-2 20 13 16,-3 8-2-16,-1 9-10 15,0 4-5-15,-1 15-3 16,-1 5-1-16,1 11 3 15,2 6-1-15,3-2-1 16,-1 0 0-16,1 5 1 16,-5-1 11-16,-1 3 11 15,-3 3 5-15,2 3 5 0,1-7 0 16,4-1-1-16,1 0-2 16,5-15 1-16,3-4-5 15,6-1-5-15,1-6-6 16,2 3-6-16,-1 2-3 15,-1 4-8-15,0 4-4 16,-1 2-5-16,0 3 0 16,0 9 5-16,-2-2 4 0,-3-5 2 15,1-1 0-15,-1-8-2 16,0-1-1-16,3 1 2 16,-1-1 2-16,0 5-3 15,2 0 3-15,-2-9 0 16,1 11-2-16,0-13-1 15,0 16-3-15,1-4-6 16,-2 1-2-16,-1 2-10 16,-1 0-3-16,-4 1-6 15,1 1-3-15,-3-3 0 16,0-2 0-16,0-3 0 16,-1 1 0-16,1-8 0 15,1-2 0-15,-1-7 0 16,1-3 0-16,0-3 0 15,0-3 0-15,4 0 0 16,0-2 0-16,-1 3 0 0,2 1 0 16,0-2 0-16,0 2 0 15,-2 4 0-15,1 1 0 16,-2 4 0-16,1-1 0 16,2 0 0-16,-1 0 0 15,1 0 0-15,3-7 0 16,-2-2 0-16,0-2 0 15,-2 2 0-15,-1-2 0 0,1 0 0 16,0 2 0-16,2 14 0 16,2 9 0-16,4 14 0 15,0 11 0-15,-1 0 0 16,0 4 0-16,-2-1 0 16,-1-8 0-16,2 2 0 15,-2 3 0-15,4 1 0 16,1 4 0-16,3 5 0 15,1-9 0-15,-2-13 0 16,1-7 0-16,-1-25 0 16,2-14 0-16,-2-28 0 15,-3-22 0-15,-12-51-80 16,-4-9-52-16,-24-70-145 16,-15-35-80-16,-45-84 195 15</inkml:trace>
  <inkml:trace contextRef="#ctx0" brushRef="#br0" timeOffset="3365.64">12086 8318 1626 0,'-19'-5'151'0,"1"0"188"15,11 3-266-15,7 1-33 16,-1 1 11-16,1 0 26 0,0 0 11 16,0 1 23-16,5 5 7 15,2 9-6-15,5 10-7 16,6 15-30-16,2 6-16 16,0 9-20-16,-2-2-7 15,-4-2-12-15,-2-4-1 16,-4-10-4-16,-2-5-3 15,-3-13-5-15,0-6-2 16,-3-12-7-16,0 0-25 0,-6 4-76 16,-4-5-63-16,-7-9 400 15,-4-7-241-15</inkml:trace>
  <inkml:trace contextRef="#ctx0" brushRef="#br0" timeOffset="3748.97">11209 8455 1550 0,'0'-4'137'0,"-1"1"193"0,1-1-212 16,4 2-17-16,0 0 12 15,-1 0-6-15,0 2-10 16,-1 0-8-16,2 5 5 16,2 3-2-16,1 8-6 15,1 12-16-15,-1 10-12 16,0 12-26-16,-2 2-10 15,1-3-12-15,-1-12-3 0,2-5-7 16,0-8 0-16,0-9-56 16,-1-2-38-16,-3-7-76 15,-3-6-55-15,-6-9-79 16,-4-8-190-16,-9-19 296 16</inkml:trace>
  <inkml:trace contextRef="#ctx0" brushRef="#br0" timeOffset="4131.3">10560 8448 1768 0,'-6'-2'100'0,"4"0"144"16,3 1-244-16,0 1 10 15,0 0 26-15,-1 0 17 16,0 1 29-16,0 3 13 16,0 4 13-16,0 5-2 15,0 11-20-15,1 6-13 0,5 10-30 16,1 2-13-16,2-1-14 15,-1-5-2-15,0-10-2 16,-1-4-2-16,-2-10-3 16,-4-11-3-16,0 0-18 15,1 0-32-15,-1-1-81 16,-1 0-60-16,-6-8-129 16,-1-3 163-16</inkml:trace>
  <inkml:trace contextRef="#ctx0" brushRef="#br0" timeOffset="4531.49">9741 8408 1498 0,'0'-10'214'16,"-3"8"335"-16,3-1-484 15,3 5-53-15,0 0 10 0,0 5 40 16,-1 1 24-16,-1 10 34 15,-1 3 7-15,0 17-12 16,0 6-18-16,0 14-39 16,4 1-13-16,-1-4-25 15,1-8-5-15,-1-11-7 16,-2-5-3-16,2-10-36 16,0-5-58-16,5-10 331 15,2-13-220-15</inkml:trace>
  <inkml:trace contextRef="#ctx0" brushRef="#br0" timeOffset="6364.84">12685 7483 1495 0,'1'11'137'0,"8"-4"182"15,-2-5-266-15,7 3-24 16,3-2 21-16,2 2 43 16,1 0 16-16,7-2 12 15,2 0-7-15,2-2-36 16,4-1-19-16,-1-2-32 15,0-2-11-15,2-1-9 16,-4-1-2-16,-6 1-3 16,-1-3-4-16,-6 0-61 15,0-1-45-15,-5-6-121 16,-2-1 113-16</inkml:trace>
  <inkml:trace contextRef="#ctx0" brushRef="#br0" timeOffset="6602.36">12849 6768 2545 0,'3'0'45'0,"16"8"-43"15,5 3-28-15,15 2-12 16,3-2-18-16,8-6-42 16,1-2-43-16,2-6-74 15,3-2 121-15</inkml:trace>
  <inkml:trace contextRef="#ctx0" brushRef="#br0" timeOffset="8897.25">13061 8429 1612 0,'-11'5'67'0,"11"-2"46"15,2 0-77-15,2-1-3 16,-2 2-3-16,-2-2-18 15,-1 0 1-15,-1 1 45 16,2-2 21-16,-2-1 25 16,1 1 3-16,1-1-41 15,0 0-14-15,0 0 12 0,0 0 21 16,-1-1 46-16,-7-4 9 16,-2 0-18-16,1-1-19 15,-5-4-31-15,-2-2-5 16,-2-7 0-16,-2-1 1 15,1-4-1-15,-2-1-5 16,2-1-10-16,-1 1-5 16,1 2-11-16,0 4-4 15,-6 1-10-15,-1-1-2 16,-6-1-5-16,-2-4-1 0,0-2 0 16,0-2-1-16,5-3-1 15,2 0 0-15,1 1-3 16,1 1 0-16,0 3-3 15,2 2-1-15,2 2 0 16,0 1-1-16,-1-1 1 16,1 2 1-16,1 0-1 15,0 1 1-15,-5 0-1 16,-3-1 1-16,-9 0 3 16,1 0 1-16,0 1 3 15,1 3 0-15,2 2-1 16,0 0 0-16,0 0-3 15,0-3-1-15,2 2-3 16,-1-2-1-16,2 3-2 16,0-5 1-16,-2 0-1 0,-2 1 0 15,-5-2 1-15,0 1-1 16,-6-1 2-16,0 0 2 16,3 2 3-16,-2 2 1 15,1 2-1-15,1-1-1 16,1 1-3-16,3 1-1 15,6-2-2-15,2 0 1 16,-5-2 0-16,-4 0 1 16,1-2 2-16,-1-1 0 0,-1 2-1 15,3 3-1-15,-2-2 0 16,4 4 0-16,4 0 1 16,-1-1 0-16,4-1-1 15,-3-3 2-15,5-2-1 16,-1-3 0-16,-4 0-1 15,-1-2-1-15,-3 1 0 16,1 0-1-16,6 3 0 16,-2 0-1-16,4 1 1 15,0 0-1-15,0-1 2 16,1 4 1-16,1-2 0 16,3 0-1-16,0 0 0 15,1 1-1-15,0-1 1 16,4 3-1-16,0-1 0 15,-2 2 0-15,0 2 0 0,-6-2-1 16,-3 2 1-16,-1-1-2 16,-2 1 1-16,2 1-1 15,3 3 1-15,0-1-1 16,4 0 1-16,1-1 0 16,-2-2 0-16,3 0 1 15,-2 0-1-15,1 1 1 16,-3-2-1-16,1 1-1 15,1-3 1-15,-2 0 0 0,3 2 0 16,1-2 1-16,5 2-1 16,-2-1 0-16,0 0-1 15,2 0 1-15,-4 0-1 16,0 0 0-16,0 2 0 16,1 2 0-16,-2-1 0 15,1-1 0-15,1 1 0 16,1 0 0-16,0 1 0 15,2-2 0-15,1 5 0 16,1-3 0-16,2 2 0 16,0 1 0-16,1-2 0 15,0 2 0-15,1 0 0 16,1-1 0-16,0 1 0 16,-1 1 0-16,0 0 0 15,-1 0 0-15,0 0 0 16,-1 0 0-16,2 1-2 15,1 1 0-15,1 1-1 0,5 4 0 16,-1-1 0-16,1 0 0 16,0 0-1-16,0 0 1 15,1 1-3-15,0 0-3 16,0 0-5-16,0 1-3 16,0 5-1-16,2 2 2 15,1 5 3-15,0 6 3 16,2 7 4-16,1 6 1 15,-1 8 2-15,-1 3 3 0,1 2 0 16,-3 1 2-16,1 0 0 16,-1 0 0-16,2-3 0 15,-1-2-1-15,0-9 0 16,-1 4 1-16,-1-1 0 16,-1 2 0-16,-1 3 1 15,1 2-1-15,-1-1 0 16,0 3 0-16,-1 1 0 15,0 4-1-15,1 0 0 16,0-1 0-16,-1-4 0 16,1-5 0-16,0-4 0 15,1 1 0-15,0-1 1 16,0 4 1-16,-1 0 0 16,0 0-1-16,0 4 1 15,-2-2-1-15,2 6 0 0,-1-4 0 16,-1-4 0-16,1-2-1 15,0-5 1-15,-1 0 0 16,1 5-1-16,1 0 1 16,-1 6 0-16,0 0 0 15,2 2 0-15,0 0 0 16,1 0-1-16,2-1 2 16,-3-4 0-16,0-1 1 15,0-6 0-15,-3-2-1 16,0 1 1-16,-2 2-1 0,-1 5 0 15,0 4 0-15,0-2-2 16,0-2 1-16,3-4-2 16,-1-4 1-16,3-3 1 15,1 0 1-15,-1 1 0 16,0-2 0-16,1-3-1 16,2-4 0-16,0-4 0 15,1-4 0-15,-1-3 0 16,0-2-1-16,0-7-1 15,-1 0 0-15,0 0 1 16,1-2 2-16,1-12 0 16,-1-7 0-16,3-28-1 15,-2-13-2-15,1-26 0 16,1-9 0-16,-3-12 0 16,-1-11-7-16,3-9-43 0,-1-4-87 15,12-27 79-15</inkml:trace>
  <inkml:trace contextRef="#ctx0" brushRef="#br0" timeOffset="9529.98">10253 9606 2779 0,'-12'14'99'0,"2"-8"56"0,12-2-156 16,5-2 5-16,6 1 18 15,6-1 19-15,10-2 33 16,5-4 12-16,9-2 19 15,0-2-6-15,-4-2-31 16,1 0-17-16,-3-2-27 16,0 0-10-16,0 1-7 15,-2 3-1-15,-5 1-2 16,-4 1 10-16,-3 0-58 16,-5 0-67-16,-1-2-145 15,-2-3 358-15,-5-5-147 16</inkml:trace>
  <inkml:trace contextRef="#ctx0" brushRef="#br0" timeOffset="9895.29">11049 9274 2537 0,'-13'9'146'0,"7"-5"233"15,10 1-393-15,1 3 4 16,-1 8 17-16,-3-1 4 16,-6 8 8-16,-3 0 9 0,-4 6 17 15,0 2 8-15,1 2-3 16,1 1-7-16,7-1-11 16,3-2-4-16,7-5-1 15,5-1 2-15,8-6 1 16,5 0 0-16,9-7-6 15,7-3-4-15,4-7-7 16,4-2-3-16,-2-5-4 16,-3-3-2-16,-4-2 1 15,-7-2 5-15,-9-3-44 16,-4-3-43-16,-4-7-115 16,-3-7-75-16,-3-15 139 15</inkml:trace>
  <inkml:trace contextRef="#ctx0" brushRef="#br0" timeOffset="10112.83">11377 9206 2985 0,'-15'34'86'16,"7"-6"-11"-16,5 6-60 15,3 11 9-15,1 9-3 16,1 17-3-16,3 10-5 15,3 3-6-15,3-6-1 16,0-15-6-16,-2-13 3 0,-1-16-72 16,0-10-70-16,-6-14-27 15,2-12 46-15</inkml:trace>
  <inkml:trace contextRef="#ctx0" brushRef="#br0" timeOffset="10878.98">8725 7175 1879 0,'-16'0'162'16,"1"-2"187"-16,15 4-287 15,1-2-3-15,5 0-21 16,2 0 1-16,5 0 13 16,2 0 10-16,4 6 15 15,2 4 4-15,8 17-8 16,3 12-13-16,5 24-23 16,0 10-12-16,-8 10-14 15,-5-3-1-15,-16-3 2 16,-8-10 3-16,-16-10 8 0,-8-7 3 15,-10-6 1-15,-6-2-1 16,-2-16 7-16,1-9 3 16,0-13 1-16,4-9 0 15,2-12-10-15,4-6-4 16,11-5-5-16,5-3-2 16,10 2-6-16,5 7-4 15,10 5-6-15,6 4-1 16,17 7-5-16,10 5-1 0,22 8-2 15,12 8 0-15,8 3 3 16,-1 1 2-16,-11-1 7 16,-8-5-21-16,-13-7-78 15,-6-6-56-15,-3-5-271 16,-7-4 242-16</inkml:trace>
  <inkml:trace contextRef="#ctx0" brushRef="#br0" timeOffset="15045.55">11200 6748 1722 0,'-21'-13'130'0,"6"2"114"15,1 3-125-15,9 5-30 16,2 2-24-16,2 0-8 15,0 1 10-15,1 0 40 0,0 0 6 16,-3 7-21-16,0 10-19 16,2 23-40-16,3 11-12 15,8 21-8-15,4 3-3 16,6-5-1-16,-1-6 1 16,-3-21 7-16,-2-8 3 15,-1-18 4-15,0-2 0 16,0-7-2-16,0-3 1 15,-4-8 20-15,0-4 16 0,-5-13 23 16,0-5 1 0,-4-23-19-16,-6-9-17 0,-7-17-26 15,-2-4-5-15,-3-3-7 16,1 1-2-16,2 6-2 16,-2 0-1-16,-1-2-2 15,-2 1 1-15,1-1-3 16,2 3 0-16,4 13-1 15,3 7-2-15,4 15 1 16,1 9-1-16,3 8 0 16,2 6-2-16,2 3-5 15,4-2-3-15,7 3-1 16,4 1-1-16,10-1 3 16,2 2 2-16,13 3 4 15,6 4 2-15,10 5 4 16,6 3 0-16,7 1 2 15,6 0 1-15,8-3 1 0,4-3 0 16,-6-4-1-16,-5-3 1 16,-10-2 0-16,-3-3 0 15,-5 0 0-15,-1 0-1 16,-5 0-1-16,-2 3-1 16,-11 3-11-16,-7 1-32 15,-13 4-86-15,-6 2-65 16,-13 12 355-16,-7 7-192 15</inkml:trace>
  <inkml:trace contextRef="#ctx0" brushRef="#br0" timeOffset="15644.35">11319 6597 2678 0,'-14'12'62'0,"20"-12"15"16,17 0-97-16,21 0 15 15,7-1 16-15,7-5 7 16,4-2 4-16,2-4 22 16,-3 1 8-16,-9 4 6 15,-3 3-4-15,-15 5-18 16,-4 3-10-16,-13 8-16 0,-5 3-3 15,-13 8 1-15,-11 4 4 16,-20 14 8-16,-7 5 1 16,-7 7 0-16,2 3-2 15,13-7-8-15,8-5-3 16,16-12-6-16,7-7-2 16,11-9 6-16,8-8 5 15,13-9 13-15,11-8 5 0,8-8 2 16,1-2-4-16,-7 4-10 15,-6 6-8-15,-6 14-6 16,-3 8-2-16,5 13 1 16,3 3 0-16,6 3 2 15,2-3-1-15,9-12 6 16,-2-8 7-16,-2-16 17 16,-5-13 8-16,-13-21 14 15,-4-7-1-15,-12-9-8 16,-6-2-3-16,-13 7-10 15,-11 5-2-15,-23 14-3 16,-12 11-6-16,-20 19-22 16,-4 14-12-16,0 29-15 15,9 11-17-15,19 21-66 16,12 5-56-16,26-7-152 16,17-8 422-16,34-48-145 0</inkml:trace>
  <inkml:trace contextRef="#ctx0" brushRef="#br0" timeOffset="16543.47">18821 5064 1973 0,'19'-10'58'0,"7"2"-6"0,-6 6 9 16,-7 1 63-16,-7 1 25 16,-21 5 15-16,-5 2-7 15,-19 6-31-15,-9 1-24 16,-15 7-22-16,-6 2-2 15,-10 3-21-15,4 3-17 16,19 1-29-16,8-3-9 16,30-3-21-16,10-2-7 15,18 6-9-15,11 0 2 0,32 9 11 16,11 2 7-16,18 0 12 16,2-4 3-16,-11 1 6 15,-5-6 1-15,-16-8 1 16,-9-7 1-16,-20-3 7 15,-12-2 6-15,-22 4 11 16,-15 7 6-16,-14 8 9 16,-9 0-2-16,-5 0-6 15,2-2-5-15,-3-5-19 16,4-3-5-16,3-3-10 16,1-6-9-16,9-5-52 15,4-4-48-15,19-5-119 16,13-11-56-16,29-23 146 15</inkml:trace>
  <inkml:trace contextRef="#ctx0" brushRef="#br0" timeOffset="16776.13">19199 5229 2929 0,'4'15'110'0,"11"12"137"15,10 34-297-15,1 15 42 16,-4 9 10-16,-5-1 3 0,0-8 2 16,-2-8 0-16,-3-12-1 15,-2-5-1-15,-2-18-23 16,-3-10-51-16,-2-13-145 16,-3-9-36-16,0-10 105 15</inkml:trace>
  <inkml:trace contextRef="#ctx0" brushRef="#br0" timeOffset="17492.81">19641 5359 2592 0,'-13'26'85'0,"11"15"44"16,2 18-137-16,0 16 23 15,1 2 4-15,2-5-4 16,1-8-3-16,4-20 9 15,1-9 9-15,-1-22 26 16,0-8 3-16,5-9 4 0,7-10-5 16,8-20-18-16,2-11-6 15,6-16-18-15,-2-4-6 16,-1 2-7-16,-1 9-2 16,-8 19-2-16,-5 11-6 15,-6 22-8-15,-2 13 1 16,-2 23 6-16,1 11 4 15,-1 21 10-15,0 4 0 0,2-2-2 16,2-3-1-16,0-19 0 16,1-9 0-16,-3-21-6 15,3-9-18-15,10-18-68 16,6-15-46-16,11-27-71 16,2-11-20-16,-1-14-21 15,-2-1 15-15,-5 7 68 16,-6 9 31-16,-13 26 135 15,-6 14 48-15,-7 27 45 16,-2 19 23-16,3 21-25 16,1 9 4-16,6 6-4 15,5-1-8-15,7-7 0 16,6-4 2-16,5-10 17 16,-2-7 15-16,6-16 8 15,2-7-8-15,6-15-41 16,5-10-22-16,-6-20-22 0,-2-12-3 15,-10-14-1-15,-7-9-1 16,-14-20-15-16,-12-6-10 16,-21 0-16-16,-10 4-9 15,-20 26 2-15,-8 15-2 16,-11 31 5-16,-2 18 1 16,3 22-1-16,7 11 4 15,17 9 9-15,9 6 6 16,27 4 4-16,12 9-1 0,30 7-6 15,15 1-1-15,23-9-1 16,9-6 1-16,14-23-7 16,8-11-36-16,0-21-101 15,-5-12-59-15,-7-24 90 16</inkml:trace>
  <inkml:trace contextRef="#ctx0" brushRef="#br0" timeOffset="17726">21404 5231 3474 0,'7'3'38'0,"51"8"-107"15,1 4 21-15,16 0 51 0,-4-1 2 16,5-8 1-16,2-4 0 15,-7-6 2-15,-4-5-1 16,-11-2-29-16,-7 0-40 16,-15 0-113-16,-4 3-75 15,-20 2 125-15</inkml:trace>
  <inkml:trace contextRef="#ctx0" brushRef="#br0" timeOffset="17925.7">21576 5535 2854 0,'-22'19'84'0,"21"-16"33"16,6 1-87-16,14 2 15 15,12 1 8-15,21-2-22 16,6-4-19-16,14-3-31 16,0-7-21-16,-4-7-51 15,-1-3-31-15,-8-4-80 16,1-1 58-16,0-6 63 15</inkml:trace>
  <inkml:trace contextRef="#ctx0" brushRef="#br0" timeOffset="21608.66">23203 4502 695 0,'-16'3'11'0,"3"2"-11"16,0 0 0-16,5-5 44 16,2 0 38-16,2-5 66 15,1-1 31-15,2-1 28 16,1-4-2-16,3-5-10 16,2-3-9-16,4-5-12 15,1-1-15-15,4 1-44 16,3 2-28-16,6 4-44 15,6 2-20-15,10 6-12 0,-1 6 6 16,2 4 17-16,-3 7 6 16,4 15 8-16,4 9-2 15,2 22-12-15,6 8-7 16,-7 11-10-16,-4 4-4 16,-10-1-2-16,-9 5 0 15,-16 0 4-15,-7-3 3 16,-16-10 8-16,-8-13 4 15,-17-14 6-15,-4-7 1 16,-6-11-2-16,3-5-3 0,8-14-6 16,3-7-1-16,13-11-10 15,7-5-4-15,8-7 0 16,6 2 1-16,3 3 2 16,4 5-3-16,7 6-11 15,3 2-7-15,12 7-5 16,7 4-1-16,16 8 3 15,13 4 0-15,7 4 2 16,0 0-17-16,-4-2-71 16,-11 0-40-16,-19-4-106 15,-5-2-33-15,-14 0 155 16</inkml:trace>
  <inkml:trace contextRef="#ctx0" brushRef="#br0" timeOffset="22074.02">22759 5535 1831 0,'-10'16'157'0,"1"-19"223"16,9 3-371-16,7 2-16 16,6 1 12-16,13-2 34 15,8-2 8-15,17-6 19 16,7-4-2-16,18 0-8 16,4-5-6-16,13-2-16 15,19 4-286-15,-14-2 279 16,16 6 3-16,-1 9-1 15,1 3 281-15,14 11-292 16,-5-4-5-16,1 1-5 16,-3 0-2-16,-1-3-1 15,-4-2 0-15,-1-3 0 16,-5 0-1-16,-10 0 0 16,-11 1-2-16,-15-1 0 15,-11 1 1-15,-10-2-45 0,-2-1-37 16,-12 1-81-16,-7-1-53 15,-21 0-39-15,-17 5-57 16,-31 8 182-16</inkml:trace>
  <inkml:trace contextRef="#ctx0" brushRef="#br0" timeOffset="22474.71">23180 6034 2154 0,'-15'0'57'16,"6"0"-4"-16,13 3-46 15,5 2 9-15,12-1 34 16,12-3 14-16,15-3 13 15,8-3 2-15,9-2-8 16,1 0-6-16,9 1-13 16,4 2-6-16,11 1-9 15,4-1-5-15,4 2-8 16,-1 0-4-16,-3 1-3 16,-1-2-1-16,-9-1-2 0,-3-1-1 15,-7-2-5-15,-1-1 0 16,-12-1-3-16,-3-1-1 15,-14 1-1-15,-9 0-19 16,-14 3-54-16,-10 0-25 16,-18 1-112-16,-14-1-38 15,-23 3 138-15</inkml:trace>
  <inkml:trace contextRef="#ctx0" brushRef="#br0" timeOffset="22874.05">23469 6127 1344 0,'-62'6'171'0,"20"-6"219"16,7 0-180-16,9 1-26 15,-1 1-25-15,5-1-44 16,0 2-17-16,6 2-26 16,2 3-12-16,1 7-28 15,-1 2-12-15,1 13-9 16,3 7-1-16,3 22 3 15,2 12-3-15,5 20-4 16,5 6-2-16,7 9-3 16,2-3-1-16,6-3 0 15,1 0 1-15,0-19 6 16,-2-10 7-16,-7-23 17 0,-7-12 6 16,-7-12 8-16,-8-3-2 15,-8-4-7-15,-6-2-2 16,-18-2-2-16,-8-5 4 15,-12-5 3-15,-3-4 0 16,-2-6-10-16,3 0-13 16,5-5-63-16,5 1-46 15,15 1-131-15,9-6-55 0,19-12-483 16,17-16 459-16</inkml:trace>
  <inkml:trace contextRef="#ctx0" brushRef="#br0" timeOffset="23540.09">23606 6454 2811 0,'18'12'106'0,"16"-10"74"16,14 4-199-16,17 7 19 15,-2 2 1-15,-16 2-1 16,-8 3 0-16,-12 9 0 15,-5 6 4-15,-9 15 5 16,-5 10 3-16,-14 11 3 16,-5 4 0-16,-15 1-1 15,-7-6 0-15,-15-12 5 0,-9-5 0 16,-10-15 1-16,-2-10 0 16,9-12-2-16,8-8 0 15,19-9-1-15,8-4 3 16,13-8-3-16,8-4-5 15,14-15-6-15,9-8-7 16,18-8-4-16,9-6 1 16,13 13 2-16,5 4 0 0,5 15 0 15,-2 8 0-15,4 11 1 16,1 9-1-16,-7 7 2 16,-4 0 1-16,-15-1 4 15,-5-1 6-15,-14-4 8 16,-5-1 4-16,-5-2 3 15,-5 4-2-15,-4 2-4 16,2 6-3-16,-2 10-1 16,2 3 0-16,5 10-2 15,0 2-2-15,9-6-4 16,7-4-2-16,8-9 3 16,6-3 5-16,3-8 6 15,0-4 2-15,2-12 1 16,-1-7-1-16,-6-11 4 15,-7-3 3-15,-13-15 6 16,-10-4 4-16,-14-10-1 0,-10-6 0 16,-17 8-5-16,-6 6-4 15,-6 14-16-15,2 8-9 16,6 9-36-16,3 7-19 16,1 7-52-16,2 0-43 15,3 2-102-15,3 2-44 16,9-1 151-16</inkml:trace>
  <inkml:trace contextRef="#ctx0" brushRef="#br0" timeOffset="25056.66">25658 5071 2095 0,'-11'-6'79'0,"16"6"7"16,-1 2-72-16,9 3-4 16,5 0 4-16,10 1 45 15,4-2 19-15,11-2 21 16,4-3-3-16,13 1-36 0,3-2-19 16,8 2-27-16,2 1-6 15,-6 0-2-15,-7 4-38 16,-17-1-108-16,-10 5-45 15,-16 2 71-15</inkml:trace>
  <inkml:trace contextRef="#ctx0" brushRef="#br0" timeOffset="25256.02">25823 5258 2588 0,'-20'2'63'0,"24"7"-7"15,14 5-63-15,13 6-4 16,11-1 17-16,13-12 5 16,6-7-6-16,13-15-37 15,0-9-29-15,6-9-108 16,0-7-52-16,4-13 118 16</inkml:trace>
  <inkml:trace contextRef="#ctx0" brushRef="#br0" timeOffset="25705.91">27787 4265 2398 0,'9'-17'70'0,"10"8"25"16,20 11-114-16,4 5 6 15,4 5 11-15,-4 3 0 16,-12 5 13-16,-2 7 12 16,-5 21 14-16,-1 14 6 0,-7 22-8 15,-4 7-10-15,-16 12-13 16,-9 3-3-16,-13-8 2 16,-10-13 4-16,-16-28 10 15,-4-20 4-15,-4-24 3 16,4-10 2-16,16-13 5 15,5-5 0-15,16-12 1 16,9-7 0-16,12-14-6 16,6-5-1-16,8 3-10 15,6 5-5-15,5 21-12 16,4 6-6-16,11 14-7 16,10 5-5-16,16 12-2 15,14 8 1-15,5 8-19 16,-6 4-32-16,-5 5-80 15,-5 0-54-15,-14-6-103 16,-10-4 205-16,-21-6 12 16</inkml:trace>
  <inkml:trace contextRef="#ctx0" brushRef="#br0" timeOffset="26055.69">26757 5374 2458 0,'-25'9'71'0,"38"-5"76"16,14 8-172-16,31 4 21 16,16-1 40-16,23-13 17 15,14-2 12-15,24-13 17 16,15-3 0-16,17-2-13 15,18 0-13-15,13 9-30 16,-4 3-10-16,13 7-9 16,-12 4-2-16,-10 5-3 15,1 2 1-15,-28-1 0 16,-7 0-1-16,-21-3 0 16,-12-2-7-16,-18-6-35 15,-15-5-25-15,-16-9-71 16,-12-6-41-16,-22-11-68 15,-9-7 62-15,-21-15 85 0</inkml:trace>
  <inkml:trace contextRef="#ctx0" brushRef="#br0" timeOffset="30103.9">27299 6209 1484 0,'-19'-5'101'0,"26"3"119"15,-14 1-136-15,6-2 52 16,0 3 14-16,0-1 23 16,-2-1 6-16,3 2-12 15,0-1-15-15,4-5-51 0,2 1-28 16,13 0-43-16,4 1-16 16,15-2-5-16,8 2 3 15,12 4-1-15,4 4 1 16,4 6 0-16,-1 6-2 15,-10 11-3-15,-4 10-3 16,-13 15 0-16,-4 10-1 16,-6 11 3-16,-3 0 0 15,-8-3 4-15,-8-8 6 0,-17-7 8 16,-9-2 5-16,-14 3 4 16,-10 2-2-16,-12-2-4 15,-5-4-3-15,-12-11-1 16,-2-9 0-16,7-15-1 15,4-10-3-15,20-17-4 16,7-8-6-16,15-19-1 16,6-5-1-16,13-1-2 15,6 1 1-15,9 8-5 16,5 7-2-16,3 11-3 16,3 8 1-16,9 11 0 15,9 14 1-15,10 15 0 16,7 8 0-16,2 12-1 15,-7 0 1-15,-7-1-8 16,-8-7-24-16,-7-17-70 16,-4-11-51-16,-6-17-120 0,-2-14 39 15,2-33 111-15</inkml:trace>
  <inkml:trace contextRef="#ctx0" brushRef="#br0" timeOffset="30620.44">28270 6679 2628 0,'0'12'81'16,"5"12"26"-16,7 16-109 15,4 5 7-15,3 1 11 16,2-3 5-16,2-9 11 16,2-3 10-16,2-10 12 15,0-3 1-15,-3-9-11 16,-5-3-4-16,-11-5-8 15,-2-1 0-15,-4-2 10 16,0-4 3-16,-2-12 8 16,-3-6-2-16,0-21-11 15,0-10-6-15,2-14-17 16,1-2-5-16,1-6-6 16,0-5 0-16,-1-6-2 15,0-6-1-15,-4 3-1 16,-3 2 0-16,-6 11-1 15,-2 5-1-15,-1 11 0 16,0 9-3-16,7 18-2 0,1 10 0 16,8 10-3-16,2 5-3 15,15 0 0-15,6 0 1 16,21-1 8-16,13-1 5 16,16 4 5-16,11 2 0 15,11 2-3-15,0 4-3 16,4 0-1-16,-4 0 0 15,-12-2 1-15,-4-2 0 0,-16 2-2 16,-4 1-2-16,-10 3-27 16,-7 4-31-16,-10 7-96 15,-4 5-64-15,-19 10 8 16,-14 10 72-16</inkml:trace>
  <inkml:trace contextRef="#ctx0" brushRef="#br0" timeOffset="31004.48">28852 6355 2814 0,'-34'14'96'16,"7"6"73"-16,10 14-190 15,7 4 1-15,9-5 1 16,3-4-6-16,18-9 17 15,10-5 14-15,23-8 33 0,7-2 14 16,15-1-11-16,2 2-10 16,-9 9-13-16,0 4-3 15,-14 5-6-15,-3 4 0 16,-13 5 6-16,-8 4 7 16,-14 6 14-16,-6-1 8 15,-7-4 13-15,-3-4 4 16,-4-8 3-16,-3-3-6 0,-11-3-16 15,-3-1-9-15,-13-4-12 16,-6-4-3-16,-8-7-15 16,-6-6-21-16,-8-8-97 15,-1-8-57-15,-5-12-147 16,4-4 438-16,9-19-145 16</inkml:trace>
  <inkml:trace contextRef="#ctx0" brushRef="#br0" timeOffset="31187.54">28798 6336 3020 0,'33'2'69'0,"45"6"-69"16,18 4 8-16,18-3-9 15,5-5-4-15,-13-8-21 16,-3-6-19-16,-7-9-63 0,-12-2-59 15,-4-4 136-15,-3-3-39 16</inkml:trace>
  <inkml:trace contextRef="#ctx0" brushRef="#br0" timeOffset="35987.12">19815 10845 1703 0,'21'0'161'16,"0"-4"221"-16,6-7-297 16,6-3-36-16,-3 1 10 15,-7 0 29-15,-1 2 22 16,-17 6 43-16,0-2 11 16,-5 7-16-16,0-1-20 15,0 0-40-15,-3-9-18 0,-7 5-27 16,-3-3-10-16,-8-1-11 15,-4-1 0-15,-6 1 0 16,-2 1-1-16,-5 5-3 16,-8 2-2-16,-7 7-6 15,1 4-1-15,3 5-4 16,6 3-1-16,10 3 0 16,3 2-2-16,2-2-1 15,2-5-1-15,-1 6 3 16,1-2-1-16,5 1 2 15,2 3-3-15,7 1-2 16,2 1-2-16,6 6-1 16,1 2 2-16,7 3 2 15,2-1 2-15,8 2 3 16,3 1 2-16,7 2 1 16,5-2 1-16,6-5 2 0,3-2-1 15,6-8 1-15,6-3-1 16,13-8-1-16,5-1 0 15,6-6-5-15,-1-3-1 16,-6-5-1-16,-8-5-6 16,-10-4-44-16,-6-7-43 15,-11-4-129-15,-1-8-72 16,-8-19 151-16</inkml:trace>
  <inkml:trace contextRef="#ctx0" brushRef="#br0" timeOffset="36535.29">20691 10778 2566 0,'3'18'162'0,"-1"-21"186"16,6 1-328-16,4-3-44 15,-1 1 22-15,-4-1 18 16,-6 1 9-16,-3 1 30 15,-5-2 12-15,-8 0 14 16,-5 0-4-16,-9 2-27 16,-6 3-13-16,-7 5-22 15,0 4-5-15,-3 7-3 16,0 2 1-16,3 3 2 0,-3 1-1 16,6-4-1-16,2 1-1 15,11-1 2-15,5-2-2 16,10 2-6-16,6 1-4 15,8 2-10-15,6 4-1 16,14 5 0-16,10 0 2 16,14 2 6-16,7-1 3 15,8 0 2-15,-5 1 2 16,-3-3 3-16,-4 0 0 0,-11-4 0 16,-6-4 5-16,-13-4 6 15,-8-4 5-15,-9-3 11 16,-6 1 2-16,-10 2 2 15,-7-1 0-15,-14 1 0 16,-4 0-3-16,-6-5-7 16,4 0-4-16,-2-3-14 15,1-2-15-15,-2-3-62 16,0-4-52-16,2-3-124 16,7-3-74-16,14-6-99 15,10-3-86-15,26-20 288 16</inkml:trace>
  <inkml:trace contextRef="#ctx0" brushRef="#br0" timeOffset="36868.36">21320 10843 2513 0,'12'0'87'15,"-2"1"4"-15,1-1-58 16,-5 1 9-16,-6 1 10 15,-14 4 24-15,-6-3 16 16,-21 8 25-16,-5 4-5 16,-8 6-10-16,-5 7-7 0,7 5-29 15,9 1-16-15,11 4-27 16,6 1-8-16,8 1-5 16,5 1-2-16,14 0-3 15,11 1-1-15,19-2-4 16,7 1-2-16,21-9 0 15,12-1-2-15,13-9 1 16,5-6-1-16,-5-8-25 16,-11-6-36-16,-11-15-108 15,-5-7-46-15,-12-27 103 16</inkml:trace>
  <inkml:trace contextRef="#ctx0" brushRef="#br0" timeOffset="37301.51">21918 11096 3307 0,'-8'28'66'16,"3"11"-47"-16,7 7-55 16,14 10 19-16,1-2 4 15,9-8 3-15,3-4-2 16,11-8 6-16,7-3 7 15,8-12 16-15,7-7 10 16,9-20 20-16,0-9 3 0,-7-18-6 16,-11-7-5-16,-26-13-18 15,-14-8-6-15,-22-13-2 16,-10-9-5-16,-26 0-3 16,-12 7-1-16,-14 17-3 15,-6 13 0-15,5 24-1 16,4 10-3-16,10 18-3 15,8 6 0-15,11 7 5 16,7 7 3-16,16 7 7 16,7 3-2-16,22 13-5 15,14 2-2-15,21 2-3 16,11-4-1-16,19-7-2 16,12-4 3-16,11-16-49 15,-4-11-52-15,-15-17-104 16,-14-13 36-16,-18-19 66 15</inkml:trace>
  <inkml:trace contextRef="#ctx0" brushRef="#br0" timeOffset="37518.44">22972 10800 3460 0,'6'19'99'0,"22"-9"130"0,30 4-298 16,14-3 12-16,15-5 24 16,-2-5 1-16,-11-5-6 15,-2 1-4-15,-19-1-13 16,-5 1-29-16,-5-1-94 16,-5-1-56-16,-11-8 122 15</inkml:trace>
  <inkml:trace contextRef="#ctx0" brushRef="#br0" timeOffset="37734.5">22930 11146 3469 0,'5'21'83'0,"22"-8"2"16,21 1-125-16,27-5-10 0,12-5 9 15,-1-12-9-15,-8-5-9 16,-10-4-18-16,-9-3-6 16,-6-4-68-16,4-2-41 15,7-5 105-15</inkml:trace>
  <inkml:trace contextRef="#ctx0" brushRef="#br0" timeOffset="39683.87">24808 10544 2971 0,'-26'-10'81'0,"18"8"-50"16,3 2-33-16,5 0-9 16,3-1-5-16,12-4 24 15,7-1 21-15,14-4 27 16,8 3 1-16,9 8-15 15,0 10-15-15,6 28-25 0,2 18-3 16,-6 29-1-16,0 12 1 16,-22 8 5-16,-15-2 3 15,-30-8 5-15,-18-5 5 16,-22-17 7-16,-2-12 1 16,-8-14 2-16,-1-8-2 15,8-16-2-15,-1-4-2 16,12-18-4-16,6-6-2 0,10-18-5 15,5-5-4 1,9-10-1-16,10-1 0 0,14 6-3 16,9 4-2-16,12 11 0 15,3 4 1-15,16 16 3 16,6 7 1-16,9 14-1 16,12 3-3-16,2 4-2 15,-4-2 4-15,-8-2-50 16,-14-1-49-16,-15-5-132 15,-2-1 119-15,-2-10 17 16</inkml:trace>
  <inkml:trace contextRef="#ctx0" brushRef="#br0" timeOffset="40167.67">25848 10983 3457 0,'-18'33'58'16,"18"21"-65"-16,10 13-42 16,16 3-3-16,4-7-3 15,6-18 6-15,3-13 2 16,-7-19 38-16,-5-8 23 16,-12-10 27-16,-4-2 8 15,-3-23 1-15,-1-14-15 16,-4-27-30-16,-4-12-8 0,-13-7-2 15,-6 2 4-15,-15 2 14 16,-3 1 5-16,-3 1 2 16,3-2 1-16,9 11-5 15,7 5-3-15,8 15-5 16,4 9-1-16,9 13 0 16,3 6 1-16,11 5 5 15,7 0 1-15,19 1 3 16,12 0 1-16,16 6 1 15,7 4-1-15,11 9-3 16,1 1-3-16,10 3-4 16,-2 1-2-16,6-3-2 15,-4-3-1-15,-13-3-1 16,-11 2 5-16,-19-1-35 16,-9 2-36-16,-10 7-102 0,-4 4-81 15,-12 14-89-15,-8 6 420 16,-9 5-120-16</inkml:trace>
  <inkml:trace contextRef="#ctx0" brushRef="#br0" timeOffset="40417.58">26611 10617 2256 0,'-54'37'144'16,"22"-1"66"-16,12 2-81 0,17-1-40 15,10 0-19-15,19-2 1 16,14-1 3-16,19 1 4 15,6 3 2-15,2 0-7 16,-5-1-9-16,-15-3-19 16,-10-6-7-16,-16-4-6 15,-8-3 1-15,-17 4 3 16,-12 3-1-16,-22 5-28 16,-14 2-45-16,-24-6-93 15,-9-7-65-15,-11-19-114 16,-1-7 382-16,4-38-110 15</inkml:trace>
  <inkml:trace contextRef="#ctx0" brushRef="#br0" timeOffset="40567.07">26544 10694 2789 0,'48'19'105'15,"30"-11"36"-15,18 0-130 16,19 2-92-16,-1-4-63 15,-14-9-118-15,-12 0-97 16,-22-7 204-16</inkml:trace>
  <inkml:trace contextRef="#ctx0" brushRef="#br0" timeOffset="40966.28">24813 11823 2305 0,'-22'17'146'16,"9"-11"250"-16,29-3-399 15,13 2 10-15,33-2 48 16,13-3 28-16,42-2 9 16,14-4 1-16,17 2-8 15,18-3-11-15,-3-1-27 16,11 0-10-16,13 1-15 0,5 0-3 16,7 1-7-16,-5 1-2 15,-14 2-3-15,-9 0-3 16,-29 0 1-16,-11 2-20 15,-24-2-72-15,-20 1-53 16,-27 2-130-16,-17 0-28 16,-39 6 157-16</inkml:trace>
  <inkml:trace contextRef="#ctx0" brushRef="#br0" timeOffset="41417.57">25887 12330 3183 0,'-44'32'113'0,"31"-26"-3"15,13 0-121-15,22 0-22 16,10 0 8-16,20 0 32 16,5-2 4-16,9 7 5 15,2 2 3-15,-8 10 2 16,-3 10-1-16,-14 19-3 15,-6 9-3-15,-13 22-4 16,-6 1-1-16,-18-3 4 16,-9-8 6-16,-22-18 11 0,-7-4 4 15,-20-12 3-15,-8-7 3 16,-9-17-13-16,-4-14-7 16,4-20-17-16,9-11-12 15,15-13-7-15,6 0 1 16,15 3 6-16,8 6 5 15,9 14 4-15,8 3-1 16,15 13 0-16,12 4 3 16,23 15 14-16,13 6 9 0,25 16 12 15,14 2 1-15,17 6-8 16,3-1-7-16,2-8-11 16,-6-4 1-16,-2-25-46 15,-2-16-86-15,-5-53 77 16</inkml:trace>
  <inkml:trace contextRef="#ctx0" brushRef="#br0" timeOffset="41550.51">27441 12882 3779 0,'-15'90'135'0,"34"-32"46"15,40 2-181-15</inkml:trace>
  <inkml:trace contextRef="#ctx0" brushRef="#br0" timeOffset="43600.08">23817 14230 1901 0,'-7'3'578'0,"-46"-3"-56"15,54 0-364-15,5-3-172 16,7 0 9-16,12-4 18 16,4-2 11-16,8 1 20 15,6 1 12-15,12 1 19 16,7 0-2-16,14 3-27 15,8-1-15-15,4 4-24 16,2 0-8-16,-8 0-88 16,-10 0-70-16,-26-1-125 0,-14-1 369 15,-30 2-122-15</inkml:trace>
  <inkml:trace contextRef="#ctx0" brushRef="#br0" timeOffset="43799.13">23697 14473 2325 0,'-9'45'303'0,"7"-37"555"0,34 3-799 15,21-4-49-15,31-3-2 16,13-6 0-16,13-8-12 16,1-2-16-16,2-6-53 15,-5-1-50-15,-10-3-136 16,-3-8 84-16,-11-3 60 15</inkml:trace>
  <inkml:trace contextRef="#ctx0" brushRef="#br0" timeOffset="44947.93">25600 10416 1664 0,'4'-50'174'0,"2"24"312"0,3 12-472 15,2 2-7-15,-4 7-3 16,-2 2 30-16,-10 4 39 15,-5 6 14-15,-23 18 33 16,-12 10-14-16,-18 34-15 16,-44 17-5-16,-19 32-11 15,1 11-5-15,-29 8-5 16,0-1 2-16,20-15-7 16,12-11-7-16,25-24-16 15,21-15-10-15,25-18-15 16,15-13-1-16,20-17-91 15,9-6-69-15,21-13-112 16,16-8 425-16,32-13-173 16</inkml:trace>
  <inkml:trace contextRef="#ctx0" brushRef="#br0" timeOffset="45232.52">26965 11883 2855 0,'-36'19'127'0,"-6"17"112"0,-28 29-235 16,-20 16 14-16,-40 29 28 15,-19 5 22-15,-28 6 41 16,-1-2 7-16,6-5-9 15,-2-3-19-15,12-11-45 16,53-10-17-16,9-24-18 16,16-11-47-16,29-17-190 15,14-6-84-15,47-15 134 16</inkml:trace>
  <inkml:trace contextRef="#ctx0" brushRef="#br0" timeOffset="46849.23">27013 13618 1919 0,'8'-12'121'0,"8"3"126"16,2-1-120-16,0 3 3 0,-1 0-4 16,-4 3-8-16,-5 1 7 15,-7 3 34-15,0 0 11 16,-9-2-16-16,-10 2-25 16,-23-3-62-16,-15 7-27 15,-24 2-30-15,-14 1-1 16,-22 2 7-16,-9 0 2 15,-7 0 3-15,1 2 0 0,6-2-3 16,3 3-3-16,15-2-4 16,10-1-1-16,15-1-4 15,13 0 2-15,19-3 2 16,11 1 2-16,20-2 1 16,8-1-1-16,8 1-5 15,2 4-2-15,1 15-3 16,4 12-3-16,3 30-1 15,1 15 1-15,6 28 0 16,3 15 7-16,4 21-5 16,3 4 0-16,4 6 2 15,-1-5-5-15,1-11 10 16,-5-7 6-16,-7-15-7 16,-4-9 6-16,-9-19 6 15,-3-7-3-15,-8-24 14 16,3-10-5-16,-8-16-5 0,-3-8-4 15,-7-8-1-15,-3-9-11 16,0-9-84-16,5-11-78 16,11-42-142-16,10-23-356 15,18-48 397-15</inkml:trace>
  <inkml:trace contextRef="#ctx0" brushRef="#br0" timeOffset="47131.87">26204 14438 3804 0,'-40'30'128'15,"14"2"35"-15,37 10-194 16,20 2-35-16,23 2-18 16,5 1 2-16,12 3 34 15,3 0 40-15,2 4 29 16,1 3 6-16,-13-4 7 15,-11-3-2-15,-21-8-6 16,-13-4-5-16,-22 0-2 16,-14 4-2-16,-24-2 5 15,-11 0-15-15,-12-13-83 16,-9-11-84-16,-6-29-177 16,-6-24 242-16,-13-58-19 0</inkml:trace>
  <inkml:trace contextRef="#ctx0" brushRef="#br0" timeOffset="47280.9">26071 14378 3359 0,'52'22'147'0,"24"4"110"0,56 2-303 16,24-7-116-16,17-16 239 15,0-14-132-15</inkml:trace>
  <inkml:trace contextRef="#ctx0" brushRef="#br0" timeOffset="47514.67">28319 14806 3402 0,'-57'64'193'0,"-17"-6"181"15,-13 8-352-15,-15 10-59 16,-6-2 0-16,-10 3 5 16,-4 0 14-16,14-6 0 15,10-7-22-15,18-18-115 0,18-7-91 16,23-21 318-16,9-17-156 16</inkml:trace>
  <inkml:trace contextRef="#ctx0" brushRef="#br0" timeOffset="47681.11">28506 15130 3441 0,'-31'74'207'0,"-41"-5"191"16,-11 19-349-16,-24 9-55 15,-18-2-37-15,-14-16-168 16,-4-13 211-16,4-24-77 15</inkml:trace>
  <inkml:trace contextRef="#ctx0" brushRef="#br0" timeOffset="47836.3">27732 15828 4007 0,'-82'153'88'0,"18"-67"-88"16,12-21 0-16,41-100 0 0</inkml:trace>
  <inkml:trace contextRef="#ctx0" brushRef="#br0" timeOffset="50063.8">5670 9808 2457 0,'13'-2'217'16,"-6"0"445"-16,0-10-681 16,0 1 12-16,-9-10 31 15,-11-10 1-15,-30-12-4 16,-21-6-10-16,-36 1-11 15,-19 7 0-15,-29 12-3 16,-10 10 1-16,-25 10 2 16,-12 2 0-16,-18 3 3 15,-11 2 1-15,-10-2 4 0,-7 4 0 16,-6 3 4-16,-2 5 2 16,-4 9 1-16,0 8 1 15,0 9-6-15,6 6-2 16,14 11-3-16,9 5-3 15,14 5-1-15,11 3-1 16,15 7-4-16,12 7-1 16,31 16-1-16,18 5 0 15,39 0-3-15,19-8-2 16,38-6 0-16,16 0 2 0,39 5 5 16,23 0 5-16,39-7 8 15,26-8 2-15,34-9 2 16,20-2 2-16,37 0 2 15,16 3 2-15,31-4-1 16,14-4 2-16,16-11-4 16,11-14 1-16,4-15 1 15,3-10 0-15,9-12-1 16,-7-4 0-16,4-16-4 16,-3-9 0-16,-18-20-1 15,-4-11-1-15,-25-14 1 16,-12-7 1-16,-28-6-2 15,-22-2 1-15,-30-16 5 16,-19-4 3-16,-42-8 7 16,-19 1 5-16,-51-8 10 15,-25-2 8-15,-58-8 7 0,-29-4-6 16,-59-3-21-16,-37 4-11 16,-35 3-19-16,-27 10 0 15,-13 20-13-15,-2 13-22 16,-8 28-121-16,6 22 156 15,-17 44-50-15</inkml:trace>
  <inkml:trace contextRef="#ctx0" brushRef="#br0" timeOffset="50210.84">4639 10890 3745 0,'-57'186'93'0,"19"19"-120"0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AE02D-75FE-4505-81B8-FB4BF3F872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638E33-582D-4824-BA50-F69A609DE1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683C8-4624-4615-951F-6199559CC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2792-1C7F-4212-9373-DB67B560AF5F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FDD35-6E83-46EF-B7CA-9169DAF91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22A08-F401-4A70-B5EE-4DCDB03FF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7D4F-31D6-4890-87C8-81F2130C3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98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348F4-72F8-4314-8786-E44155E9F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781D08-8F7D-4D6A-ABA8-B295AE52D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8FC58-C29F-4463-9D81-564E52FA6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2792-1C7F-4212-9373-DB67B560AF5F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ADB64-E0C5-4DBA-9374-DFF98F75D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E711D-459F-4CE3-9494-B170229B5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7D4F-31D6-4890-87C8-81F2130C3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13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F3FA0D-3227-4F8C-9536-0736AA0C03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8E8850-7444-4AB1-AAEF-62A725C15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3586C-89C0-4DA0-803B-6BB9F97CB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2792-1C7F-4212-9373-DB67B560AF5F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BEEDC-1FA4-47A8-85B9-3BA773A39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7A245-DB64-4221-A99C-DE5F1462B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7D4F-31D6-4890-87C8-81F2130C3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31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5625F-4F6C-4393-80BF-B4DF59EEA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EB683-0B86-40CA-9B32-1A142B114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E8BC9-DB96-4E79-82BC-3A7FD5E49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2792-1C7F-4212-9373-DB67B560AF5F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08FD0-2806-4B25-B524-3BFDB7272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FA5AF-FBE6-4FCE-9291-23FE136DC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7D4F-31D6-4890-87C8-81F2130C3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19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9F9E9-D570-48B1-8947-AA3C5339F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41989C-53DB-409F-942D-F0E74749C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653F1-DEE5-47F5-80DC-FCF714906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2792-1C7F-4212-9373-DB67B560AF5F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D2D7D-DAA2-4757-89B1-511C84792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0D05C-422C-46DB-87AA-17F8CF746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7D4F-31D6-4890-87C8-81F2130C3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4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C4191-B0EF-46A6-B5A1-8A045FFA0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3ACEF-9AEA-4C39-B4E3-7D5D7A9B61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7DC6A4-2106-4CDE-A77E-E0272EA74E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AB7691-7B49-416E-87BE-6FE3B7AC3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2792-1C7F-4212-9373-DB67B560AF5F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789E18-5DC2-419C-8835-CF74CEBAB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D8E512-6B58-4C4F-B5EF-DB19B0307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7D4F-31D6-4890-87C8-81F2130C3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92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B1C94-4E96-4ADD-A4CB-AF78922B3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50D83F-818A-403F-B847-F404ABEE0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BCAC04-096D-403E-A23D-AC24FF396B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F9B42A-4335-4855-9ECE-BCCDF73C27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75D2E3-E98E-42CE-89A7-5258CBA3FE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2D0596-B243-4A8C-9CBC-F159809A2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2792-1C7F-4212-9373-DB67B560AF5F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66269D-6078-4C33-9CF1-3BADB64EE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4ACEAD-63B0-43D0-ACC7-4FD3A5BB7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7D4F-31D6-4890-87C8-81F2130C3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88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6DC41-91D6-4B47-93E4-66AD7F452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145B32-0BC0-43A8-A59F-7838709AF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2792-1C7F-4212-9373-DB67B560AF5F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57BE21-806F-462D-A867-A415AC7DA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5FF1BA-73F8-4FB7-B156-BBBC824CD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7D4F-31D6-4890-87C8-81F2130C3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44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77899E-4B68-4C93-90F9-173F1B079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2792-1C7F-4212-9373-DB67B560AF5F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D0CB1E-C45F-4F4C-9688-DDC77E5B3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D428F6-0DA9-4AC6-A51D-C04CDFF66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7D4F-31D6-4890-87C8-81F2130C3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59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0EE52-E064-4748-BC2E-9F8C7326E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0417B-EA76-4A96-8816-F2D09BA66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963339-AF2D-4705-9397-1E26B93EB6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17EF91-4961-4AF1-8C89-706EBF728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2792-1C7F-4212-9373-DB67B560AF5F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7052B8-D280-4890-8E01-59F6F6B9C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7B6E20-83CF-4C43-B94A-ADE3E1EB6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7D4F-31D6-4890-87C8-81F2130C3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58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E112A-6C4A-47B8-B30D-0F4EDC2C5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279D74-E3C4-435C-A94E-7026B04E98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596635-B956-4E74-AA1E-FF9D9D74B0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D08719-A5CD-47B0-9F59-77F03F3C4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2792-1C7F-4212-9373-DB67B560AF5F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F13CFC-A0A2-4EAC-9777-AF714F21D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8D3543-F4C3-45B2-AA7C-71AEA6F4A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7D4F-31D6-4890-87C8-81F2130C3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13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DB98FA-C1F0-4E95-B873-F96B794C1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953E8-53D1-4394-BB7A-36B987064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51077-B3E4-4824-BFCB-52800516A4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2792-1C7F-4212-9373-DB67B560AF5F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D6FD7-1B4A-4B85-8A2A-D01C2B17F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7795A-5BED-4FB8-8EDE-51ADF0C5F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87D4F-31D6-4890-87C8-81F2130C3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40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C6210-741A-406E-BBCF-FD1BDE7665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PreCalculus</a:t>
            </a:r>
            <a:r>
              <a:rPr lang="en-US" dirty="0"/>
              <a:t> 12 Ch4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141EE5-863C-4BB7-B5C2-36FCD97952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073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A61AF7-6A66-462D-BA14-63F51AE2C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82" y="-7951"/>
            <a:ext cx="11162591" cy="419033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D3BDAA6-C066-2E13-9F90-4F9B305BA73C}"/>
                  </a:ext>
                </a:extLst>
              </p14:cNvPr>
              <p14:cNvContentPartPr/>
              <p14:nvPr/>
            </p14:nvContentPartPr>
            <p14:xfrm>
              <a:off x="213120" y="939600"/>
              <a:ext cx="10532520" cy="4868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D3BDAA6-C066-2E13-9F90-4F9B305BA7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3760" y="930240"/>
                <a:ext cx="10551240" cy="488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6282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2D009-6898-40AC-B19D-424117D36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984F9-A5BF-4A74-9D67-386CEEA6D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F30500-8188-4038-8C6A-F5548D31A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00" y="0"/>
            <a:ext cx="10105652" cy="477873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77D2976-40B6-26B1-5FB1-8479B1F25C79}"/>
                  </a:ext>
                </a:extLst>
              </p14:cNvPr>
              <p14:cNvContentPartPr/>
              <p14:nvPr/>
            </p14:nvContentPartPr>
            <p14:xfrm>
              <a:off x="370440" y="185400"/>
              <a:ext cx="9836640" cy="44114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77D2976-40B6-26B1-5FB1-8479B1F25C7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1080" y="176040"/>
                <a:ext cx="9855360" cy="443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5421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AEE437-B2B6-4A9E-85C9-37E4CB193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51" y="213472"/>
            <a:ext cx="10721557" cy="289468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95EEB3F-C9EE-ABCD-B067-9E8DB8763B6F}"/>
                  </a:ext>
                </a:extLst>
              </p14:cNvPr>
              <p14:cNvContentPartPr/>
              <p14:nvPr/>
            </p14:nvContentPartPr>
            <p14:xfrm>
              <a:off x="194400" y="866160"/>
              <a:ext cx="11325960" cy="5818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95EEB3F-C9EE-ABCD-B067-9E8DB8763B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5040" y="856800"/>
                <a:ext cx="11344680" cy="583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7796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D71D96-D30E-4DB6-925B-10239586E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86" y="203984"/>
            <a:ext cx="6567774" cy="384323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8624BC2-07B3-C6FE-3E9D-BAFE1A9BDCAC}"/>
                  </a:ext>
                </a:extLst>
              </p14:cNvPr>
              <p14:cNvContentPartPr/>
              <p14:nvPr/>
            </p14:nvContentPartPr>
            <p14:xfrm>
              <a:off x="138240" y="1213200"/>
              <a:ext cx="11388600" cy="4928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8624BC2-07B3-C6FE-3E9D-BAFE1A9BDCA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8880" y="1203840"/>
                <a:ext cx="11407320" cy="494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5820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B3F4C-1172-415C-861F-606A85134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58E80-41E5-4EEF-81B1-46DD1BC2D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EF4176-D4FB-435E-8B5C-F09F03910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55" y="209394"/>
            <a:ext cx="8388128" cy="400526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9F9FC2C-F1A5-BE06-140B-366418E041E6}"/>
                  </a:ext>
                </a:extLst>
              </p14:cNvPr>
              <p14:cNvContentPartPr/>
              <p14:nvPr/>
            </p14:nvContentPartPr>
            <p14:xfrm>
              <a:off x="335160" y="734040"/>
              <a:ext cx="11031480" cy="60152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9F9FC2C-F1A5-BE06-140B-366418E041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5800" y="724680"/>
                <a:ext cx="11050200" cy="603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3635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118EEC-A597-4236-A010-113D63FDA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07" y="100107"/>
            <a:ext cx="8359474" cy="474059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03A1C14-0A19-2E7C-EF0A-84ACB16A1F4F}"/>
                  </a:ext>
                </a:extLst>
              </p14:cNvPr>
              <p14:cNvContentPartPr/>
              <p14:nvPr/>
            </p14:nvContentPartPr>
            <p14:xfrm>
              <a:off x="148680" y="1031040"/>
              <a:ext cx="11296800" cy="5621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03A1C14-0A19-2E7C-EF0A-84ACB16A1F4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9320" y="1021680"/>
                <a:ext cx="11315520" cy="563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4069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892100-6ABF-4238-8807-4560FEEBA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76" y="113786"/>
            <a:ext cx="11048068" cy="33205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108CBA7-9A8F-0372-17CA-4E0D2E998ED6}"/>
                  </a:ext>
                </a:extLst>
              </p14:cNvPr>
              <p14:cNvContentPartPr/>
              <p14:nvPr/>
            </p14:nvContentPartPr>
            <p14:xfrm>
              <a:off x="66960" y="1405080"/>
              <a:ext cx="11559240" cy="4016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108CBA7-9A8F-0372-17CA-4E0D2E998ED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600" y="1395720"/>
                <a:ext cx="11577960" cy="403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290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211914-F79B-4F20-8B01-D82B7AEEE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74" y="337974"/>
            <a:ext cx="11487974" cy="71954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0900740-6352-91AD-E538-AB5C77B01F3A}"/>
                  </a:ext>
                </a:extLst>
              </p14:cNvPr>
              <p14:cNvContentPartPr/>
              <p14:nvPr/>
            </p14:nvContentPartPr>
            <p14:xfrm>
              <a:off x="1265760" y="1280880"/>
              <a:ext cx="9665280" cy="4733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0900740-6352-91AD-E538-AB5C77B01F3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56400" y="1271520"/>
                <a:ext cx="9684000" cy="475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9993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86333A-8AF5-4A0E-B659-26EAA75D3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93" y="198002"/>
            <a:ext cx="10646655" cy="73331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7035B17-4BD8-A8BB-3D1C-ACB5CCA35FB7}"/>
                  </a:ext>
                </a:extLst>
              </p14:cNvPr>
              <p14:cNvContentPartPr/>
              <p14:nvPr/>
            </p14:nvContentPartPr>
            <p14:xfrm>
              <a:off x="2004840" y="1342800"/>
              <a:ext cx="9294120" cy="5033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7035B17-4BD8-A8BB-3D1C-ACB5CCA35F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95480" y="1333440"/>
                <a:ext cx="9312840" cy="505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7363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3381CD-3404-4883-885D-DCE25F7DF1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8099" y="593173"/>
                <a:ext cx="10515600" cy="5497526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If the value, to the nearest thousandth, of cos Ø  is -0.385, which of the following could be true about Ø?</a:t>
                </a:r>
                <a:br>
                  <a:rPr lang="en-US" dirty="0"/>
                </a:br>
                <a:endParaRPr lang="en-US" dirty="0"/>
              </a:p>
              <a:p>
                <a:pPr marL="514350" indent="-514350">
                  <a:buAutoNum type="alphaLcParenR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0≤∅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a:fld id="{825F15A7-03F4-43D7-82C5-3E23DA2F108C}" type="mathplaceholder">
                      <a:rPr lang="en-US" i="1" smtClean="0">
                        <a:latin typeface="Cambria Math" panose="02040503050406030204" pitchFamily="18" charset="0"/>
                      </a:rPr>
                      <a:t>Type equation here.</a:t>
                    </a:fld>
                  </m:oMath>
                </a14:m>
                <a:endParaRPr lang="en-US" dirty="0"/>
              </a:p>
              <a:p>
                <a:pPr marL="514350" indent="-514350">
                  <a:buFont typeface="Arial" panose="020B0604020202020204" pitchFamily="34" charset="0"/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≤∅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  <a:p>
                <a:pPr marL="514350" indent="-514350">
                  <a:buAutoNum type="alphaLcParenR"/>
                </a:pPr>
                <a:endParaRPr lang="en-US" dirty="0"/>
              </a:p>
              <a:p>
                <a:pPr marL="514350" indent="-514350">
                  <a:buFont typeface="Arial" panose="020B0604020202020204" pitchFamily="34" charset="0"/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≤∅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marL="514350" indent="-514350">
                  <a:buAutoNum type="alphaLcParenR"/>
                </a:pPr>
                <a:endParaRPr lang="en-US" dirty="0"/>
              </a:p>
              <a:p>
                <a:pPr marL="514350" indent="-514350">
                  <a:buFont typeface="Arial" panose="020B0604020202020204" pitchFamily="34" charset="0"/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≤∅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  <a:p>
                <a:pPr marL="514350" indent="-514350">
                  <a:buAutoNum type="alphaLcParenR"/>
                </a:pPr>
                <a:endParaRPr lang="en-US" dirty="0"/>
              </a:p>
              <a:p>
                <a:pPr marL="514350" indent="-514350">
                  <a:buFont typeface="Arial" panose="020B0604020202020204" pitchFamily="34" charset="0"/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≤∅≤≤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3381CD-3404-4883-885D-DCE25F7DF1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099" y="593173"/>
                <a:ext cx="10515600" cy="5497526"/>
              </a:xfrm>
              <a:blipFill>
                <a:blip r:embed="rId2"/>
                <a:stretch>
                  <a:fillRect l="-1043" t="-2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0649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15A028-77F3-4D5F-B800-D1B20C9D8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44" y="76368"/>
            <a:ext cx="4918958" cy="58521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282B3F7-F60A-A24A-2A9B-E074F39C0364}"/>
                  </a:ext>
                </a:extLst>
              </p14:cNvPr>
              <p14:cNvContentPartPr/>
              <p14:nvPr/>
            </p14:nvContentPartPr>
            <p14:xfrm>
              <a:off x="543600" y="462600"/>
              <a:ext cx="9252360" cy="5744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282B3F7-F60A-A24A-2A9B-E074F39C03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4240" y="453240"/>
                <a:ext cx="9271080" cy="576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0290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631A09-D553-44E3-A2A2-3D7D655B59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3171" y="394391"/>
                <a:ext cx="11223928" cy="563269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Suppose angles A + 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  and you are given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, then which of the following is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𝑐𝑜𝑠𝐵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pPr marL="514350" indent="-51435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US" dirty="0"/>
              </a:p>
              <a:p>
                <a:pPr marL="514350" indent="-51435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US" dirty="0"/>
              </a:p>
              <a:p>
                <a:pPr marL="514350" indent="-51435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b="1" dirty="0"/>
              </a:p>
              <a:p>
                <a:pPr marL="514350" indent="-514350">
                  <a:buAutoNum type="alphaLcParenR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/>
              </a:p>
              <a:p>
                <a:pPr marL="514350" indent="-514350">
                  <a:buAutoNum type="alphaLcParenR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631A09-D553-44E3-A2A2-3D7D655B59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3171" y="394391"/>
                <a:ext cx="11223928" cy="5632698"/>
              </a:xfrm>
              <a:blipFill>
                <a:blip r:embed="rId2"/>
                <a:stretch>
                  <a:fillRect l="-1141" t="-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929302F-88D1-C00F-3B07-C0423FF65553}"/>
                  </a:ext>
                </a:extLst>
              </p14:cNvPr>
              <p14:cNvContentPartPr/>
              <p14:nvPr/>
            </p14:nvContentPartPr>
            <p14:xfrm>
              <a:off x="0" y="2107800"/>
              <a:ext cx="7696440" cy="3711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929302F-88D1-C00F-3B07-C0423FF655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9360" y="2098440"/>
                <a:ext cx="7715160" cy="373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967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631A09-D553-44E3-A2A2-3D7D655B59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3171" y="394391"/>
                <a:ext cx="11223928" cy="563269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Suppose angles A + B =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  and you are given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, then which of the following is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𝑠𝑖𝑛𝐵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pPr marL="514350" indent="-51435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US" dirty="0"/>
              </a:p>
              <a:p>
                <a:pPr marL="514350" indent="-51435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US" dirty="0"/>
              </a:p>
              <a:p>
                <a:pPr marL="514350" indent="-51435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b="1" dirty="0"/>
              </a:p>
              <a:p>
                <a:pPr marL="514350" indent="-514350">
                  <a:buAutoNum type="alphaLcParenR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/>
              </a:p>
              <a:p>
                <a:pPr marL="514350" indent="-514350">
                  <a:buAutoNum type="alphaLcParenR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631A09-D553-44E3-A2A2-3D7D655B59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3171" y="394391"/>
                <a:ext cx="11223928" cy="5632698"/>
              </a:xfrm>
              <a:blipFill>
                <a:blip r:embed="rId2"/>
                <a:stretch>
                  <a:fillRect l="-1141" t="-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2F4C8F3-4043-4B69-02AE-69F273C4ABFF}"/>
                  </a:ext>
                </a:extLst>
              </p14:cNvPr>
              <p14:cNvContentPartPr/>
              <p14:nvPr/>
            </p14:nvContentPartPr>
            <p14:xfrm>
              <a:off x="0" y="1065240"/>
              <a:ext cx="10944360" cy="4631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2F4C8F3-4043-4B69-02AE-69F273C4ABF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9360" y="1055880"/>
                <a:ext cx="10963080" cy="464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1006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3F903-3947-4277-A8B9-8820FE115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122" y="458001"/>
            <a:ext cx="10905876" cy="51556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Suppose we are given that </a:t>
            </a:r>
            <a:r>
              <a:rPr lang="en-US" dirty="0" err="1"/>
              <a:t>sinA</a:t>
            </a:r>
            <a:r>
              <a:rPr lang="en-US" dirty="0"/>
              <a:t> = </a:t>
            </a:r>
            <a:r>
              <a:rPr lang="en-US" dirty="0" err="1"/>
              <a:t>sinB</a:t>
            </a:r>
            <a:r>
              <a:rPr lang="en-US" dirty="0"/>
              <a:t>, which of the following could be a reason why they are equal?</a:t>
            </a:r>
          </a:p>
          <a:p>
            <a:pPr marL="514350" indent="-514350">
              <a:buAutoNum type="alphaLcParenR"/>
            </a:pPr>
            <a:r>
              <a:rPr lang="en-US" dirty="0"/>
              <a:t>Angles A + B = π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US" dirty="0"/>
              <a:t>Angles “A” and “B” are coterminal, A = B ± 2πn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US" dirty="0"/>
              <a:t>Angles “A” and “B” are equal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US" dirty="0"/>
              <a:t>All of the above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US" dirty="0"/>
              <a:t>Only “B” and “C” are correct</a:t>
            </a:r>
          </a:p>
          <a:p>
            <a:pPr marL="514350" indent="-514350">
              <a:buAutoNum type="alphaLcParenR"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E81E36B-B9C5-6B4E-C3FF-01DAF834D818}"/>
                  </a:ext>
                </a:extLst>
              </p14:cNvPr>
              <p14:cNvContentPartPr/>
              <p14:nvPr/>
            </p14:nvContentPartPr>
            <p14:xfrm>
              <a:off x="257760" y="945000"/>
              <a:ext cx="9476640" cy="2935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E81E36B-B9C5-6B4E-C3FF-01DAF834D81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8400" y="935640"/>
                <a:ext cx="9495360" cy="295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9483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5DC0A-3845-4D22-8E7D-9F1395C9D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414" y="593171"/>
            <a:ext cx="10515600" cy="5481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INDICATE whether if the following statements are true or False?</a:t>
            </a:r>
          </a:p>
          <a:p>
            <a:pPr marL="571500" indent="-571500">
              <a:buAutoNum type="romanLcParenR"/>
            </a:pPr>
            <a:r>
              <a:rPr lang="en-US" dirty="0"/>
              <a:t>The range of </a:t>
            </a:r>
            <a:r>
              <a:rPr lang="en-US" dirty="0" err="1"/>
              <a:t>cscØ</a:t>
            </a:r>
            <a:r>
              <a:rPr lang="en-US" dirty="0"/>
              <a:t> is y</a:t>
            </a:r>
            <a:r>
              <a:rPr lang="en-US" u="sng" dirty="0"/>
              <a:t>&gt;</a:t>
            </a:r>
            <a:r>
              <a:rPr lang="en-US" dirty="0"/>
              <a:t>1 or y</a:t>
            </a:r>
            <a:r>
              <a:rPr lang="en-US" u="sng" dirty="0"/>
              <a:t>&lt;</a:t>
            </a:r>
            <a:r>
              <a:rPr lang="en-US" dirty="0"/>
              <a:t>1</a:t>
            </a:r>
            <a:br>
              <a:rPr lang="en-US" dirty="0"/>
            </a:br>
            <a:endParaRPr lang="en-US" dirty="0"/>
          </a:p>
          <a:p>
            <a:pPr marL="571500" indent="-571500">
              <a:buAutoNum type="romanLcParenR"/>
            </a:pPr>
            <a:r>
              <a:rPr lang="en-US" dirty="0"/>
              <a:t>There are no solutions to the equation </a:t>
            </a:r>
            <a:r>
              <a:rPr lang="en-US" dirty="0" err="1"/>
              <a:t>secØ</a:t>
            </a:r>
            <a:r>
              <a:rPr lang="en-US" dirty="0"/>
              <a:t> = 0.85</a:t>
            </a:r>
            <a:br>
              <a:rPr lang="en-US" dirty="0"/>
            </a:br>
            <a:endParaRPr lang="en-US" dirty="0"/>
          </a:p>
          <a:p>
            <a:pPr marL="571500" indent="-571500">
              <a:buAutoNum type="romanLcParenR"/>
            </a:pPr>
            <a:r>
              <a:rPr lang="en-US" dirty="0"/>
              <a:t>The range of </a:t>
            </a:r>
            <a:r>
              <a:rPr lang="en-US" dirty="0" err="1"/>
              <a:t>secØ</a:t>
            </a:r>
            <a:r>
              <a:rPr lang="en-US" dirty="0"/>
              <a:t> is all real numbers?</a:t>
            </a:r>
            <a:br>
              <a:rPr lang="en-US" dirty="0"/>
            </a:br>
            <a:endParaRPr lang="en-US" dirty="0"/>
          </a:p>
          <a:p>
            <a:pPr marL="571500" indent="-571500">
              <a:buFont typeface="Arial" panose="020B0604020202020204" pitchFamily="34" charset="0"/>
              <a:buAutoNum type="romanLcParenR"/>
            </a:pPr>
            <a:r>
              <a:rPr lang="en-US" dirty="0"/>
              <a:t>The range of </a:t>
            </a:r>
            <a:r>
              <a:rPr lang="en-US" dirty="0" err="1"/>
              <a:t>cotØ</a:t>
            </a:r>
            <a:r>
              <a:rPr lang="en-US" dirty="0"/>
              <a:t> is all real numbers?</a:t>
            </a:r>
            <a:br>
              <a:rPr lang="en-US" dirty="0"/>
            </a:br>
            <a:endParaRPr lang="en-US" dirty="0"/>
          </a:p>
          <a:p>
            <a:pPr marL="571500" indent="-571500">
              <a:buFont typeface="Arial" panose="020B0604020202020204" pitchFamily="34" charset="0"/>
              <a:buAutoNum type="romanLcParenR"/>
            </a:pPr>
            <a:r>
              <a:rPr lang="en-US" dirty="0"/>
              <a:t>The domain of </a:t>
            </a:r>
            <a:r>
              <a:rPr lang="en-US" dirty="0" err="1"/>
              <a:t>cotØ</a:t>
            </a:r>
            <a:r>
              <a:rPr lang="en-US" dirty="0"/>
              <a:t> is all real numbers?</a:t>
            </a:r>
            <a:br>
              <a:rPr lang="en-US" dirty="0"/>
            </a:br>
            <a:endParaRPr lang="en-US" dirty="0"/>
          </a:p>
          <a:p>
            <a:pPr marL="571500" indent="-571500">
              <a:buAutoNum type="romanLcParenR"/>
            </a:pPr>
            <a:r>
              <a:rPr lang="en-US" dirty="0"/>
              <a:t>The domain of </a:t>
            </a:r>
            <a:r>
              <a:rPr lang="en-US" dirty="0" err="1"/>
              <a:t>cscØ</a:t>
            </a:r>
            <a:r>
              <a:rPr lang="en-US" dirty="0"/>
              <a:t> is all real numbers?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DAC3D53-9F0C-CB3B-86A8-EE5E8E372566}"/>
                  </a:ext>
                </a:extLst>
              </p14:cNvPr>
              <p14:cNvContentPartPr/>
              <p14:nvPr/>
            </p14:nvContentPartPr>
            <p14:xfrm>
              <a:off x="2860920" y="1519920"/>
              <a:ext cx="633600" cy="1832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DAC3D53-9F0C-CB3B-86A8-EE5E8E37256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51560" y="1510560"/>
                <a:ext cx="652320" cy="185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59174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FBB64D-809E-4671-84AD-9723A6A95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31" y="226262"/>
            <a:ext cx="10006739" cy="343133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A67CEFD-904E-0811-6C28-4E6A36DE48CC}"/>
                  </a:ext>
                </a:extLst>
              </p14:cNvPr>
              <p14:cNvContentPartPr/>
              <p14:nvPr/>
            </p14:nvContentPartPr>
            <p14:xfrm>
              <a:off x="140760" y="990000"/>
              <a:ext cx="10942560" cy="5539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A67CEFD-904E-0811-6C28-4E6A36DE48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1400" y="980640"/>
                <a:ext cx="10961280" cy="555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79398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48C62-EACD-48D8-8DFD-1355C7720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2" y="135991"/>
            <a:ext cx="11106979" cy="311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6825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01E3A3-6788-462E-90C3-245A42FDD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59" y="93426"/>
            <a:ext cx="11132276" cy="35482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BB1AC9-FC96-4F98-9487-EF5EA70A5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59" y="85475"/>
            <a:ext cx="11132276" cy="354827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81A87C3-E768-45A7-ACFB-35E3FA6B9B7D}"/>
                  </a:ext>
                </a:extLst>
              </p14:cNvPr>
              <p14:cNvContentPartPr/>
              <p14:nvPr/>
            </p14:nvContentPartPr>
            <p14:xfrm>
              <a:off x="317880" y="923040"/>
              <a:ext cx="7147800" cy="5066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81A87C3-E768-45A7-ACFB-35E3FA6B9B7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8520" y="913680"/>
                <a:ext cx="7166520" cy="508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43173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7B63A-5A64-42A6-942A-CC79C40CC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926" y="338731"/>
            <a:ext cx="11494273" cy="226929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Suppose the point (</a:t>
            </a:r>
            <a:r>
              <a:rPr lang="en-US" dirty="0" err="1"/>
              <a:t>m,n</a:t>
            </a:r>
            <a:r>
              <a:rPr lang="en-US" dirty="0"/>
              <a:t>) is the point of intersection of the terminal of angle Ø in standard position and a circle centered at (0,0).  Suppose this circle is </a:t>
            </a:r>
            <a:r>
              <a:rPr lang="en-US" b="1" u="sng" dirty="0"/>
              <a:t>NOT an unit circle</a:t>
            </a:r>
            <a:r>
              <a:rPr lang="en-US" dirty="0"/>
              <a:t>.  Determine the values of </a:t>
            </a:r>
          </a:p>
          <a:p>
            <a:pPr marL="0" indent="0">
              <a:buNone/>
            </a:pPr>
            <a:r>
              <a:rPr lang="en-US" dirty="0" err="1"/>
              <a:t>i</a:t>
            </a:r>
            <a:r>
              <a:rPr lang="en-US" dirty="0"/>
              <a:t>) sin Ø    ii) cos Ø    iii) tan Ø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1CBD0BD-45B0-2DC7-A4E4-45B7C6A1B493}"/>
                  </a:ext>
                </a:extLst>
              </p14:cNvPr>
              <p14:cNvContentPartPr/>
              <p14:nvPr/>
            </p14:nvContentPartPr>
            <p14:xfrm>
              <a:off x="1780560" y="2066760"/>
              <a:ext cx="8765640" cy="4308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1CBD0BD-45B0-2DC7-A4E4-45B7C6A1B49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71200" y="2057400"/>
                <a:ext cx="8784360" cy="432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71203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497762-B116-44BD-8DC7-A1821ECC2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498" y="88116"/>
            <a:ext cx="10652817" cy="495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544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CE3DD-E8C4-4A55-BCFF-2AB581860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57" y="248323"/>
            <a:ext cx="4480874" cy="660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833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24BE11-44D5-4CF8-9592-136858179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16" y="167020"/>
            <a:ext cx="5457310" cy="495027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AF4A806-3757-1312-8139-4ED6C0C81C35}"/>
                  </a:ext>
                </a:extLst>
              </p14:cNvPr>
              <p14:cNvContentPartPr/>
              <p14:nvPr/>
            </p14:nvContentPartPr>
            <p14:xfrm>
              <a:off x="209160" y="824040"/>
              <a:ext cx="10524600" cy="4847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AF4A806-3757-1312-8139-4ED6C0C81C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9800" y="814680"/>
                <a:ext cx="10543320" cy="486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24806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6E033-04DE-4062-B0DF-9751DC631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8E418-0C76-4BDF-BB70-CA93F2383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0216F6-164C-4C0E-8B81-E92A6FD84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01" y="110409"/>
            <a:ext cx="5960312" cy="423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812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42918F-BA48-4748-8482-1421110A3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86" y="100489"/>
            <a:ext cx="4912544" cy="625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591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EAAF23-D22B-40BE-A950-6209BB65A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14" y="103653"/>
            <a:ext cx="5394728" cy="381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9618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6801B8-667E-4A22-9951-9C3E96738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40" y="-7952"/>
            <a:ext cx="9322066" cy="419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9686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7D515-DEBC-4783-A869-3257C1430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EEF11-563D-44B1-85F4-E7F933D22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C1F82A-6A79-4F49-8D2A-866881ECD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78" y="200401"/>
            <a:ext cx="7471887" cy="42093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0C95C7-F345-4F7B-B6A3-D66F6C0A8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28" y="1168008"/>
            <a:ext cx="2046836" cy="447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6791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937963-A920-49A8-8C2D-531CAF450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30" y="168645"/>
            <a:ext cx="9358980" cy="293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9007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70AC5C-D405-4918-951C-34E47FEB9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71" y="178516"/>
            <a:ext cx="7505319" cy="411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726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356A48-5A1E-4739-BF48-4A8C21C5D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268" y="148018"/>
            <a:ext cx="10047803" cy="284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7274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BD21E-ED22-419F-9C7F-5E68A0F7C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99821-E688-4776-B4E8-624DFEAE3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D3FE2C-B5B9-4C5A-9957-4DBE4794D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54" y="133182"/>
            <a:ext cx="8539595" cy="330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83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F63B4-1EC0-4919-8042-993E3E46A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C8405-F4E5-4D5E-B12C-40B4CB12C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731E8C-108B-4E73-8F2A-29BF975BF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72" y="92004"/>
            <a:ext cx="6568804" cy="521457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DC085FC-1261-3E8E-ADB7-3BC3D662F948}"/>
                  </a:ext>
                </a:extLst>
              </p14:cNvPr>
              <p14:cNvContentPartPr/>
              <p14:nvPr/>
            </p14:nvContentPartPr>
            <p14:xfrm>
              <a:off x="396720" y="814320"/>
              <a:ext cx="10796040" cy="5326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DC085FC-1261-3E8E-ADB7-3BC3D662F9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7360" y="804960"/>
                <a:ext cx="10814760" cy="534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5914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D7849-7046-4554-8DBF-DA22E1A73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65" y="98914"/>
            <a:ext cx="8992855" cy="387721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233A969-BE6A-1581-AB74-AB641F9C83DD}"/>
                  </a:ext>
                </a:extLst>
              </p14:cNvPr>
              <p14:cNvContentPartPr/>
              <p14:nvPr/>
            </p14:nvContentPartPr>
            <p14:xfrm>
              <a:off x="137160" y="545760"/>
              <a:ext cx="10446840" cy="4591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233A969-BE6A-1581-AB74-AB641F9C83D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7800" y="536400"/>
                <a:ext cx="10465560" cy="461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8889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38163D-6760-49CC-9758-3B0D7336D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95" y="162142"/>
            <a:ext cx="11334600" cy="452117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C21AD84-0279-5813-4579-90A88C1BF8FD}"/>
                  </a:ext>
                </a:extLst>
              </p14:cNvPr>
              <p14:cNvContentPartPr/>
              <p14:nvPr/>
            </p14:nvContentPartPr>
            <p14:xfrm>
              <a:off x="244080" y="1445760"/>
              <a:ext cx="11315160" cy="3232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C21AD84-0279-5813-4579-90A88C1BF8F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4720" y="1436400"/>
                <a:ext cx="11333880" cy="325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1186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133BAF-9603-44DA-B1AA-E357CE140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590" y="102660"/>
            <a:ext cx="8688012" cy="65731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0598601-4DF0-5246-C8E3-6B21AE50E73D}"/>
                  </a:ext>
                </a:extLst>
              </p14:cNvPr>
              <p14:cNvContentPartPr/>
              <p14:nvPr/>
            </p14:nvContentPartPr>
            <p14:xfrm>
              <a:off x="529920" y="1114560"/>
              <a:ext cx="10914120" cy="5460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0598601-4DF0-5246-C8E3-6B21AE50E7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0560" y="1105200"/>
                <a:ext cx="10932840" cy="547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8484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2FD32-D720-4F46-AA92-66265EA72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F7919-7F49-4F25-814F-87FBF6536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1867D5-5495-48CD-A5C1-DE24C89C3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83" y="178859"/>
            <a:ext cx="11684742" cy="370137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24D2AA8-6847-F49C-E96D-507E13168217}"/>
                  </a:ext>
                </a:extLst>
              </p14:cNvPr>
              <p14:cNvContentPartPr/>
              <p14:nvPr/>
            </p14:nvContentPartPr>
            <p14:xfrm>
              <a:off x="148320" y="880560"/>
              <a:ext cx="11913120" cy="57366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24D2AA8-6847-F49C-E96D-507E131682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8960" y="871200"/>
                <a:ext cx="11931840" cy="575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9389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98CF40-BB9D-46D1-B6F0-8B6264737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36" y="0"/>
            <a:ext cx="10813695" cy="465946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AC9D0D3-C893-6D6F-AD60-E9DA0B9BB6D7}"/>
                  </a:ext>
                </a:extLst>
              </p14:cNvPr>
              <p14:cNvContentPartPr/>
              <p14:nvPr/>
            </p14:nvContentPartPr>
            <p14:xfrm>
              <a:off x="348480" y="480600"/>
              <a:ext cx="9916920" cy="5379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AC9D0D3-C893-6D6F-AD60-E9DA0B9BB6D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9120" y="471240"/>
                <a:ext cx="9935640" cy="539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0408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7715D9D1D2C146AE4620C3665BB8EF" ma:contentTypeVersion="36" ma:contentTypeDescription="Create a new document." ma:contentTypeScope="" ma:versionID="54bd44896cfccb1475f10c267e8c7d46">
  <xsd:schema xmlns:xsd="http://www.w3.org/2001/XMLSchema" xmlns:xs="http://www.w3.org/2001/XMLSchema" xmlns:p="http://schemas.microsoft.com/office/2006/metadata/properties" xmlns:ns3="d00fb86e-a52e-4f2f-9300-62c8872f8705" xmlns:ns4="0592969b-b9e0-4bc7-baa3-fba5b5725717" targetNamespace="http://schemas.microsoft.com/office/2006/metadata/properties" ma:root="true" ma:fieldsID="d6e0930fe37cb96454f944250911edb2" ns3:_="" ns4:_="">
    <xsd:import namespace="d00fb86e-a52e-4f2f-9300-62c8872f8705"/>
    <xsd:import namespace="0592969b-b9e0-4bc7-baa3-fba5b572571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TeamsChannelId" minOccurs="0"/>
                <xsd:element ref="ns3:IsNotebookLocked" minOccurs="0"/>
                <xsd:element ref="ns3:MediaServiceGenerationTime" minOccurs="0"/>
                <xsd:element ref="ns3:MediaServiceEventHashCode" minOccurs="0"/>
                <xsd:element ref="ns3:Math_Settings" minOccurs="0"/>
                <xsd:element ref="ns3:Distribution_Groups" minOccurs="0"/>
                <xsd:element ref="ns3:LMS_Mappings" minOccurs="0"/>
                <xsd:element ref="ns3:MediaServiceAutoKeyPoints" minOccurs="0"/>
                <xsd:element ref="ns3:MediaServiceKeyPoints" minOccurs="0"/>
                <xsd:element ref="ns3:Teams_Channel_Section_Locatio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0fb86e-a52e-4f2f-9300-62c8872f87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NotebookType" ma:index="13" nillable="true" ma:displayName="Notebook Type" ma:internalName="NotebookType">
      <xsd:simpleType>
        <xsd:restriction base="dms:Text"/>
      </xsd:simpleType>
    </xsd:element>
    <xsd:element name="FolderType" ma:index="14" nillable="true" ma:displayName="Folder Type" ma:internalName="FolderType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7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8" nillable="true" ma:displayName="Culture Name" ma:internalName="CultureName">
      <xsd:simpleType>
        <xsd:restriction base="dms:Text"/>
      </xsd:simpleType>
    </xsd:element>
    <xsd:element name="AppVersion" ma:index="19" nillable="true" ma:displayName="App Version" ma:internalName="AppVersion">
      <xsd:simpleType>
        <xsd:restriction base="dms:Text"/>
      </xsd:simpleType>
    </xsd:element>
    <xsd:element name="Teachers" ma:index="2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7" nillable="true" ma:displayName="Is Collaboration Space Locked" ma:internalName="Is_Collaboration_Space_Locked">
      <xsd:simpleType>
        <xsd:restriction base="dms:Boolean"/>
      </xsd:simpleType>
    </xsd:element>
    <xsd:element name="MediaServiceOCR" ma:index="3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TeamsChannelId" ma:index="32" nillable="true" ma:displayName="Teams Channel Id" ma:internalName="TeamsChannelId">
      <xsd:simpleType>
        <xsd:restriction base="dms:Text"/>
      </xsd:simpleType>
    </xsd:element>
    <xsd:element name="IsNotebookLocked" ma:index="33" nillable="true" ma:displayName="Is Notebook Locked" ma:internalName="IsNotebookLocked">
      <xsd:simpleType>
        <xsd:restriction base="dms:Boolean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ath_Settings" ma:index="36" nillable="true" ma:displayName="Math Settings" ma:internalName="Math_Settings">
      <xsd:simpleType>
        <xsd:restriction base="dms:Text"/>
      </xsd:simpleType>
    </xsd:element>
    <xsd:element name="Distribution_Groups" ma:index="3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8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AutoKeyPoints" ma:index="3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_Channel_Section_Location" ma:index="41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2" nillable="true" ma:displayName="Length (seconds)" ma:internalName="MediaLengthInSeconds" ma:readOnly="true">
      <xsd:simpleType>
        <xsd:restriction base="dms:Unknown"/>
      </xsd:simpleType>
    </xsd:element>
    <xsd:element name="_activity" ma:index="43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2969b-b9e0-4bc7-baa3-fba5b5725717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d00fb86e-a52e-4f2f-9300-62c8872f8705" xsi:nil="true"/>
    <Owner xmlns="d00fb86e-a52e-4f2f-9300-62c8872f8705">
      <UserInfo>
        <DisplayName/>
        <AccountId xsi:nil="true"/>
        <AccountType/>
      </UserInfo>
    </Owner>
    <Distribution_Groups xmlns="d00fb86e-a52e-4f2f-9300-62c8872f8705" xsi:nil="true"/>
    <Invited_Teachers xmlns="d00fb86e-a52e-4f2f-9300-62c8872f8705" xsi:nil="true"/>
    <Invited_Students xmlns="d00fb86e-a52e-4f2f-9300-62c8872f8705" xsi:nil="true"/>
    <LMS_Mappings xmlns="d00fb86e-a52e-4f2f-9300-62c8872f8705" xsi:nil="true"/>
    <Templates xmlns="d00fb86e-a52e-4f2f-9300-62c8872f8705" xsi:nil="true"/>
    <FolderType xmlns="d00fb86e-a52e-4f2f-9300-62c8872f8705" xsi:nil="true"/>
    <Student_Groups xmlns="d00fb86e-a52e-4f2f-9300-62c8872f8705">
      <UserInfo>
        <DisplayName/>
        <AccountId xsi:nil="true"/>
        <AccountType/>
      </UserInfo>
    </Student_Groups>
    <DefaultSectionNames xmlns="d00fb86e-a52e-4f2f-9300-62c8872f8705" xsi:nil="true"/>
    <_activity xmlns="d00fb86e-a52e-4f2f-9300-62c8872f8705" xsi:nil="true"/>
    <Students xmlns="d00fb86e-a52e-4f2f-9300-62c8872f8705">
      <UserInfo>
        <DisplayName/>
        <AccountId xsi:nil="true"/>
        <AccountType/>
      </UserInfo>
    </Students>
    <IsNotebookLocked xmlns="d00fb86e-a52e-4f2f-9300-62c8872f8705" xsi:nil="true"/>
    <Is_Collaboration_Space_Locked xmlns="d00fb86e-a52e-4f2f-9300-62c8872f8705" xsi:nil="true"/>
    <Self_Registration_Enabled xmlns="d00fb86e-a52e-4f2f-9300-62c8872f8705" xsi:nil="true"/>
    <Has_Teacher_Only_SectionGroup xmlns="d00fb86e-a52e-4f2f-9300-62c8872f8705" xsi:nil="true"/>
    <CultureName xmlns="d00fb86e-a52e-4f2f-9300-62c8872f8705" xsi:nil="true"/>
    <AppVersion xmlns="d00fb86e-a52e-4f2f-9300-62c8872f8705" xsi:nil="true"/>
    <TeamsChannelId xmlns="d00fb86e-a52e-4f2f-9300-62c8872f8705" xsi:nil="true"/>
    <Teams_Channel_Section_Location xmlns="d00fb86e-a52e-4f2f-9300-62c8872f8705" xsi:nil="true"/>
    <NotebookType xmlns="d00fb86e-a52e-4f2f-9300-62c8872f8705" xsi:nil="true"/>
    <Teachers xmlns="d00fb86e-a52e-4f2f-9300-62c8872f8705">
      <UserInfo>
        <DisplayName/>
        <AccountId xsi:nil="true"/>
        <AccountType/>
      </UserInfo>
    </Teachers>
  </documentManagement>
</p:properties>
</file>

<file path=customXml/itemProps1.xml><?xml version="1.0" encoding="utf-8"?>
<ds:datastoreItem xmlns:ds="http://schemas.openxmlformats.org/officeDocument/2006/customXml" ds:itemID="{715C36E1-F595-440A-8409-5B037376F2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44D7A67-C107-48F9-8317-ADD28A3CA3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0fb86e-a52e-4f2f-9300-62c8872f8705"/>
    <ds:schemaRef ds:uri="0592969b-b9e0-4bc7-baa3-fba5b57257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F16351-21D0-42B0-9107-94C0930C87AB}">
  <ds:schemaRefs>
    <ds:schemaRef ds:uri="http://purl.org/dc/elements/1.1/"/>
    <ds:schemaRef ds:uri="http://schemas.microsoft.com/office/2006/metadata/properties"/>
    <ds:schemaRef ds:uri="http://purl.org/dc/terms/"/>
    <ds:schemaRef ds:uri="d00fb86e-a52e-4f2f-9300-62c8872f8705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0592969b-b9e0-4bc7-baa3-fba5b572571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320</Words>
  <Application>Microsoft Office PowerPoint</Application>
  <PresentationFormat>Widescreen</PresentationFormat>
  <Paragraphs>37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Office Theme</vt:lpstr>
      <vt:lpstr>PreCalculus 12 Ch4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PreCalculus 12 Ch4 Review</dc:title>
  <dc:creator>Danny Young</dc:creator>
  <cp:lastModifiedBy>Danny Young</cp:lastModifiedBy>
  <cp:revision>2</cp:revision>
  <dcterms:created xsi:type="dcterms:W3CDTF">2022-12-05T07:12:56Z</dcterms:created>
  <dcterms:modified xsi:type="dcterms:W3CDTF">2023-12-14T19:49:02Z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0x010100547715D9D1D2C146AE4620C3665BB8EF</vt:lpwstr>
  </property>
</Properties>
</file>